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5" r:id="rId2"/>
    <p:sldId id="359" r:id="rId3"/>
    <p:sldId id="360" r:id="rId4"/>
    <p:sldId id="356" r:id="rId5"/>
    <p:sldId id="361" r:id="rId6"/>
    <p:sldId id="362" r:id="rId7"/>
    <p:sldId id="363" r:id="rId8"/>
    <p:sldId id="358" r:id="rId9"/>
    <p:sldId id="364" r:id="rId10"/>
    <p:sldId id="365" r:id="rId11"/>
    <p:sldId id="3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59" d="100"/>
          <a:sy n="59" d="100"/>
        </p:scale>
        <p:origin x="114" y="11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31DFB3-42E8-9540-92FB-4AE3F4203FE5}"/>
              </a:ext>
              <a:ext uri="{C183D7F6-B498-43B3-948B-1728B52AA6E4}">
                <adec:decorative xmlns:adec="http://schemas.microsoft.com/office/drawing/2017/decorative" val="1"/>
              </a:ext>
            </a:extLst>
          </p:cNvPr>
          <p:cNvSpPr>
            <a:spLocks/>
          </p:cNvSpPr>
          <p:nvPr userDrawn="1"/>
        </p:nvSpPr>
        <p:spPr bwMode="auto">
          <a:xfrm>
            <a:off x="0" y="1932317"/>
            <a:ext cx="12192000" cy="4944950"/>
          </a:xfrm>
          <a:prstGeom prst="rect">
            <a:avLst/>
          </a:prstGeom>
          <a:solidFill>
            <a:schemeClr val="tx2"/>
          </a:solidFill>
          <a:ln>
            <a:noFill/>
          </a:ln>
        </p:spPr>
        <p:txBody>
          <a:bodyPr rot="0" vert="horz" wrap="square" lIns="91440" tIns="45720" rIns="91440" bIns="45720" anchor="t" anchorCtr="0" upright="1">
            <a:noAutofit/>
          </a:bodyPr>
          <a:lstStyle/>
          <a:p>
            <a:endParaRPr lang="en-US" dirty="0"/>
          </a:p>
        </p:txBody>
      </p:sp>
      <p:cxnSp>
        <p:nvCxnSpPr>
          <p:cNvPr id="6" name="Straight Connector 5">
            <a:extLst>
              <a:ext uri="{FF2B5EF4-FFF2-40B4-BE49-F238E27FC236}">
                <a16:creationId xmlns:a16="http://schemas.microsoft.com/office/drawing/2014/main" id="{F13C1B90-0A14-7B4B-B05B-357A6A88291E}"/>
              </a:ext>
            </a:extLst>
          </p:cNvPr>
          <p:cNvCxnSpPr>
            <a:cxnSpLocks/>
          </p:cNvCxnSpPr>
          <p:nvPr userDrawn="1"/>
        </p:nvCxnSpPr>
        <p:spPr>
          <a:xfrm>
            <a:off x="976313" y="985273"/>
            <a:ext cx="3466291" cy="0"/>
          </a:xfrm>
          <a:prstGeom prst="line">
            <a:avLst/>
          </a:prstGeom>
          <a:ln w="12700"/>
        </p:spPr>
        <p:style>
          <a:lnRef idx="1">
            <a:schemeClr val="dk1"/>
          </a:lnRef>
          <a:fillRef idx="0">
            <a:schemeClr val="dk1"/>
          </a:fillRef>
          <a:effectRef idx="0">
            <a:schemeClr val="dk1"/>
          </a:effectRef>
          <a:fontRef idx="minor">
            <a:schemeClr val="tx1"/>
          </a:fontRef>
        </p:style>
      </p:cxnSp>
      <p:sp>
        <p:nvSpPr>
          <p:cNvPr id="12" name="Content Placeholder 10">
            <a:extLst>
              <a:ext uri="{FF2B5EF4-FFF2-40B4-BE49-F238E27FC236}">
                <a16:creationId xmlns:a16="http://schemas.microsoft.com/office/drawing/2014/main" id="{90097E88-8912-8A4F-9D00-BDA132434FE4}"/>
              </a:ext>
            </a:extLst>
          </p:cNvPr>
          <p:cNvSpPr>
            <a:spLocks noGrp="1"/>
          </p:cNvSpPr>
          <p:nvPr>
            <p:ph sz="quarter" idx="11"/>
          </p:nvPr>
        </p:nvSpPr>
        <p:spPr>
          <a:xfrm>
            <a:off x="976313" y="5732145"/>
            <a:ext cx="10332917" cy="281164"/>
          </a:xfrm>
          <a:prstGeom prst="rect">
            <a:avLst/>
          </a:prstGeom>
        </p:spPr>
        <p:txBody>
          <a:bodyPr lIns="0" tIns="0" rIns="0" bIns="0"/>
          <a:lstStyle>
            <a:lvl1pPr marL="0" indent="0">
              <a:buNone/>
              <a:defRPr sz="1000">
                <a:solidFill>
                  <a:schemeClr val="tx1"/>
                </a:solidFill>
              </a:defRPr>
            </a:lvl1pPr>
          </a:lstStyle>
          <a:p>
            <a:pPr lvl="0"/>
            <a:r>
              <a:rPr lang="en-US" dirty="0"/>
              <a:t>Click to edit Master text styles</a:t>
            </a:r>
          </a:p>
        </p:txBody>
      </p:sp>
      <p:sp>
        <p:nvSpPr>
          <p:cNvPr id="4" name="Title 3">
            <a:extLst>
              <a:ext uri="{FF2B5EF4-FFF2-40B4-BE49-F238E27FC236}">
                <a16:creationId xmlns:a16="http://schemas.microsoft.com/office/drawing/2014/main" id="{E58E2CE6-6A25-40B9-BD31-82C750738938}"/>
              </a:ext>
            </a:extLst>
          </p:cNvPr>
          <p:cNvSpPr>
            <a:spLocks noGrp="1"/>
          </p:cNvSpPr>
          <p:nvPr>
            <p:ph type="title"/>
          </p:nvPr>
        </p:nvSpPr>
        <p:spPr>
          <a:xfrm>
            <a:off x="976313" y="2605177"/>
            <a:ext cx="10332917" cy="2605178"/>
          </a:xfrm>
          <a:prstGeom prst="rect">
            <a:avLst/>
          </a:prstGeom>
        </p:spPr>
        <p:txBody>
          <a:bodyPr anchor="t"/>
          <a:lstStyle>
            <a:lvl1pPr>
              <a:defRPr sz="6000">
                <a:solidFill>
                  <a:schemeClr val="bg2"/>
                </a:solidFill>
              </a:defRPr>
            </a:lvl1pPr>
          </a:lstStyle>
          <a:p>
            <a:r>
              <a:rPr lang="en-US" dirty="0"/>
              <a:t>Click to edit Master title style</a:t>
            </a:r>
          </a:p>
        </p:txBody>
      </p:sp>
      <p:sp>
        <p:nvSpPr>
          <p:cNvPr id="9" name="TextBox 8">
            <a:extLst>
              <a:ext uri="{FF2B5EF4-FFF2-40B4-BE49-F238E27FC236}">
                <a16:creationId xmlns:a16="http://schemas.microsoft.com/office/drawing/2014/main" id="{732925E0-A189-4436-AFE5-D0B687DC6971}"/>
              </a:ext>
            </a:extLst>
          </p:cNvPr>
          <p:cNvSpPr txBox="1"/>
          <p:nvPr userDrawn="1"/>
        </p:nvSpPr>
        <p:spPr>
          <a:xfrm>
            <a:off x="890049" y="657469"/>
            <a:ext cx="2853815" cy="246221"/>
          </a:xfrm>
          <a:prstGeom prst="rect">
            <a:avLst/>
          </a:prstGeom>
          <a:noFill/>
        </p:spPr>
        <p:txBody>
          <a:bodyPr wrap="square" rtlCol="0">
            <a:spAutoFit/>
          </a:bodyPr>
          <a:lstStyle/>
          <a:p>
            <a:r>
              <a:rPr lang="en-CA" sz="1000" dirty="0">
                <a:solidFill>
                  <a:schemeClr val="bg1"/>
                </a:solidFill>
              </a:rPr>
              <a:t>WWW.BONGARDE.COM</a:t>
            </a:r>
          </a:p>
        </p:txBody>
      </p:sp>
    </p:spTree>
    <p:extLst>
      <p:ext uri="{BB962C8B-B14F-4D97-AF65-F5344CB8AC3E}">
        <p14:creationId xmlns:p14="http://schemas.microsoft.com/office/powerpoint/2010/main" val="2980917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A116A2E3-682D-BD4F-9FC9-4546B0C9A186}"/>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cxnSp>
        <p:nvCxnSpPr>
          <p:cNvPr id="32" name="Straight Connector 31">
            <a:extLst>
              <a:ext uri="{FF2B5EF4-FFF2-40B4-BE49-F238E27FC236}">
                <a16:creationId xmlns:a16="http://schemas.microsoft.com/office/drawing/2014/main" id="{ED64AC08-85A6-6F44-88B4-3FAE91B70C1B}"/>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2D1056DE-470B-C64D-99AE-5039A021EC58}"/>
              </a:ext>
            </a:extLst>
          </p:cNvPr>
          <p:cNvSpPr>
            <a:spLocks noGrp="1"/>
          </p:cNvSpPr>
          <p:nvPr>
            <p:ph type="body" sz="quarter" idx="17"/>
          </p:nvPr>
        </p:nvSpPr>
        <p:spPr>
          <a:xfrm>
            <a:off x="941616" y="2328553"/>
            <a:ext cx="2286000" cy="911029"/>
          </a:xfrm>
          <a:prstGeom prst="rect">
            <a:avLst/>
          </a:prstGeom>
        </p:spPr>
        <p:txBody>
          <a:bodyPr/>
          <a:lstStyle>
            <a:lvl1pPr>
              <a:buNone/>
              <a:defRPr sz="1800" b="1"/>
            </a:lvl1pPr>
          </a:lstStyle>
          <a:p>
            <a:pPr lvl="0"/>
            <a:r>
              <a:rPr lang="en-US"/>
              <a:t>Click to edit Master text styles</a:t>
            </a:r>
          </a:p>
        </p:txBody>
      </p:sp>
      <p:sp>
        <p:nvSpPr>
          <p:cNvPr id="37" name="Text Placeholder 4">
            <a:extLst>
              <a:ext uri="{FF2B5EF4-FFF2-40B4-BE49-F238E27FC236}">
                <a16:creationId xmlns:a16="http://schemas.microsoft.com/office/drawing/2014/main" id="{4ADA9C53-0DC4-4D43-B80C-9B0A9E0EBDE1}"/>
              </a:ext>
            </a:extLst>
          </p:cNvPr>
          <p:cNvSpPr>
            <a:spLocks noGrp="1"/>
          </p:cNvSpPr>
          <p:nvPr>
            <p:ph type="body" sz="quarter" idx="19"/>
          </p:nvPr>
        </p:nvSpPr>
        <p:spPr>
          <a:xfrm>
            <a:off x="6206672" y="2328553"/>
            <a:ext cx="2286000" cy="911029"/>
          </a:xfrm>
          <a:prstGeom prst="rect">
            <a:avLst/>
          </a:prstGeom>
        </p:spPr>
        <p:txBody>
          <a:bodyPr/>
          <a:lstStyle>
            <a:lvl1pPr>
              <a:buNone/>
              <a:defRPr sz="1800" b="1"/>
            </a:lvl1pPr>
          </a:lstStyle>
          <a:p>
            <a:pPr lvl="0"/>
            <a:r>
              <a:rPr lang="en-US"/>
              <a:t>Click to edit Master text styles</a:t>
            </a:r>
          </a:p>
        </p:txBody>
      </p:sp>
      <p:sp>
        <p:nvSpPr>
          <p:cNvPr id="38" name="Text Placeholder 4">
            <a:extLst>
              <a:ext uri="{FF2B5EF4-FFF2-40B4-BE49-F238E27FC236}">
                <a16:creationId xmlns:a16="http://schemas.microsoft.com/office/drawing/2014/main" id="{F8E68047-DF25-AB45-A0F0-F4DFE23516C6}"/>
              </a:ext>
            </a:extLst>
          </p:cNvPr>
          <p:cNvSpPr>
            <a:spLocks noGrp="1"/>
          </p:cNvSpPr>
          <p:nvPr>
            <p:ph type="body" sz="quarter" idx="20"/>
          </p:nvPr>
        </p:nvSpPr>
        <p:spPr>
          <a:xfrm>
            <a:off x="6206672" y="3336211"/>
            <a:ext cx="2286000" cy="2490992"/>
          </a:xfrm>
          <a:prstGeom prst="rect">
            <a:avLst/>
          </a:prstGeom>
        </p:spPr>
        <p:txBody>
          <a:bodyPr/>
          <a:lstStyle>
            <a:lvl1pPr marL="0" indent="0">
              <a:lnSpc>
                <a:spcPct val="100000"/>
              </a:lnSpc>
              <a:buFont typeface="Arial" panose="020B0604020202020204" pitchFamily="34" charset="0"/>
              <a:buNone/>
              <a:defRPr sz="1400" b="0"/>
            </a:lvl1pPr>
          </a:lstStyle>
          <a:p>
            <a:pPr lvl="0"/>
            <a:r>
              <a:rPr lang="en-US"/>
              <a:t>Click to edit Master text styles</a:t>
            </a:r>
          </a:p>
        </p:txBody>
      </p:sp>
      <p:sp>
        <p:nvSpPr>
          <p:cNvPr id="41" name="Text Placeholder 4">
            <a:extLst>
              <a:ext uri="{FF2B5EF4-FFF2-40B4-BE49-F238E27FC236}">
                <a16:creationId xmlns:a16="http://schemas.microsoft.com/office/drawing/2014/main" id="{61DB1B27-14E7-1549-BDAA-6DD31A1B1FC4}"/>
              </a:ext>
            </a:extLst>
          </p:cNvPr>
          <p:cNvSpPr>
            <a:spLocks noGrp="1"/>
          </p:cNvSpPr>
          <p:nvPr>
            <p:ph type="body" sz="quarter" idx="21"/>
          </p:nvPr>
        </p:nvSpPr>
        <p:spPr>
          <a:xfrm>
            <a:off x="8839200" y="2328553"/>
            <a:ext cx="2286000" cy="911029"/>
          </a:xfrm>
          <a:prstGeom prst="rect">
            <a:avLst/>
          </a:prstGeom>
        </p:spPr>
        <p:txBody>
          <a:bodyPr/>
          <a:lstStyle>
            <a:lvl1pPr>
              <a:buNone/>
              <a:defRPr sz="1800" b="1"/>
            </a:lvl1pPr>
          </a:lstStyle>
          <a:p>
            <a:pPr lvl="0"/>
            <a:r>
              <a:rPr lang="en-US"/>
              <a:t>Click to edit Master text styles</a:t>
            </a:r>
          </a:p>
        </p:txBody>
      </p:sp>
      <p:sp>
        <p:nvSpPr>
          <p:cNvPr id="42" name="Text Placeholder 4">
            <a:extLst>
              <a:ext uri="{FF2B5EF4-FFF2-40B4-BE49-F238E27FC236}">
                <a16:creationId xmlns:a16="http://schemas.microsoft.com/office/drawing/2014/main" id="{69D66743-22F2-C84F-9FD2-F350766D6CDF}"/>
              </a:ext>
            </a:extLst>
          </p:cNvPr>
          <p:cNvSpPr>
            <a:spLocks noGrp="1"/>
          </p:cNvSpPr>
          <p:nvPr>
            <p:ph type="body" sz="quarter" idx="22"/>
          </p:nvPr>
        </p:nvSpPr>
        <p:spPr>
          <a:xfrm>
            <a:off x="8839200" y="3331030"/>
            <a:ext cx="2286000" cy="2466536"/>
          </a:xfrm>
          <a:prstGeom prst="rect">
            <a:avLst/>
          </a:prstGeom>
        </p:spPr>
        <p:txBody>
          <a:bodyPr/>
          <a:lstStyle>
            <a:lvl1pPr marL="0" indent="0">
              <a:lnSpc>
                <a:spcPct val="100000"/>
              </a:lnSpc>
              <a:buFont typeface="Arial" panose="020B0604020202020204" pitchFamily="34" charset="0"/>
              <a:buNone/>
              <a:defRPr sz="1400" b="0"/>
            </a:lvl1pPr>
          </a:lstStyle>
          <a:p>
            <a:pPr lvl="0"/>
            <a:r>
              <a:rPr lang="en-US"/>
              <a:t>Click to edit Master text styles</a:t>
            </a:r>
          </a:p>
        </p:txBody>
      </p:sp>
      <p:sp>
        <p:nvSpPr>
          <p:cNvPr id="43" name="Text Placeholder 4">
            <a:extLst>
              <a:ext uri="{FF2B5EF4-FFF2-40B4-BE49-F238E27FC236}">
                <a16:creationId xmlns:a16="http://schemas.microsoft.com/office/drawing/2014/main" id="{4A38EF55-8739-4A40-A228-67296EA938B3}"/>
              </a:ext>
            </a:extLst>
          </p:cNvPr>
          <p:cNvSpPr>
            <a:spLocks noGrp="1"/>
          </p:cNvSpPr>
          <p:nvPr>
            <p:ph type="body" sz="quarter" idx="23"/>
          </p:nvPr>
        </p:nvSpPr>
        <p:spPr>
          <a:xfrm>
            <a:off x="3574144" y="2328553"/>
            <a:ext cx="2286000" cy="911029"/>
          </a:xfrm>
          <a:prstGeom prst="rect">
            <a:avLst/>
          </a:prstGeom>
        </p:spPr>
        <p:txBody>
          <a:bodyPr/>
          <a:lstStyle>
            <a:lvl1pPr>
              <a:buNone/>
              <a:defRPr sz="1800" b="1"/>
            </a:lvl1pPr>
          </a:lstStyle>
          <a:p>
            <a:pPr lvl="0"/>
            <a:r>
              <a:rPr lang="en-US"/>
              <a:t>Click to edit Master text styles</a:t>
            </a:r>
          </a:p>
        </p:txBody>
      </p:sp>
      <p:sp>
        <p:nvSpPr>
          <p:cNvPr id="44" name="Text Placeholder 4">
            <a:extLst>
              <a:ext uri="{FF2B5EF4-FFF2-40B4-BE49-F238E27FC236}">
                <a16:creationId xmlns:a16="http://schemas.microsoft.com/office/drawing/2014/main" id="{268DC74C-B0F9-2649-BEC3-BBA0BD737650}"/>
              </a:ext>
            </a:extLst>
          </p:cNvPr>
          <p:cNvSpPr>
            <a:spLocks noGrp="1"/>
          </p:cNvSpPr>
          <p:nvPr>
            <p:ph type="body" sz="quarter" idx="24"/>
          </p:nvPr>
        </p:nvSpPr>
        <p:spPr>
          <a:xfrm>
            <a:off x="3557921" y="3331029"/>
            <a:ext cx="2286000" cy="2466537"/>
          </a:xfrm>
          <a:prstGeom prst="rect">
            <a:avLst/>
          </a:prstGeom>
        </p:spPr>
        <p:txBody>
          <a:bodyPr/>
          <a:lstStyle>
            <a:lvl1pPr marL="0" indent="0">
              <a:lnSpc>
                <a:spcPct val="100000"/>
              </a:lnSpc>
              <a:buFont typeface="Arial" panose="020B0604020202020204" pitchFamily="34" charset="0"/>
              <a:buNone/>
              <a:defRPr sz="1400" b="0"/>
            </a:lvl1pPr>
          </a:lstStyle>
          <a:p>
            <a:pPr lvl="0"/>
            <a:r>
              <a:rPr lang="en-US"/>
              <a:t>Click to edit Master text styles</a:t>
            </a:r>
          </a:p>
        </p:txBody>
      </p:sp>
      <p:sp>
        <p:nvSpPr>
          <p:cNvPr id="3" name="Text Placeholder 2">
            <a:extLst>
              <a:ext uri="{FF2B5EF4-FFF2-40B4-BE49-F238E27FC236}">
                <a16:creationId xmlns:a16="http://schemas.microsoft.com/office/drawing/2014/main" id="{57B1422B-E6C5-43B2-9F2B-DECEB3812142}"/>
              </a:ext>
            </a:extLst>
          </p:cNvPr>
          <p:cNvSpPr>
            <a:spLocks noGrp="1"/>
          </p:cNvSpPr>
          <p:nvPr>
            <p:ph type="body" sz="quarter" idx="25"/>
          </p:nvPr>
        </p:nvSpPr>
        <p:spPr>
          <a:xfrm>
            <a:off x="968377" y="3331029"/>
            <a:ext cx="2286000" cy="2466975"/>
          </a:xfrm>
          <a:prstGeom prst="rect">
            <a:avLst/>
          </a:prstGeom>
        </p:spPr>
        <p:txBody>
          <a:bodyPr/>
          <a:lstStyle>
            <a:lvl1pPr marL="0" indent="0">
              <a:lnSpc>
                <a:spcPct val="100000"/>
              </a:lnSpc>
              <a:buNone/>
              <a:defRPr sz="1400"/>
            </a:lvl1pPr>
            <a:lvl2pPr>
              <a:buNone/>
              <a:defRPr sz="1400"/>
            </a:lvl2pPr>
            <a:lvl3pPr>
              <a:buNone/>
              <a:defRPr sz="1400"/>
            </a:lvl3pPr>
            <a:lvl4pPr>
              <a:buNone/>
              <a:defRPr sz="1400"/>
            </a:lvl4pPr>
            <a:lvl5pPr>
              <a:buNone/>
              <a:defRPr sz="1400"/>
            </a:lvl5pPr>
          </a:lstStyle>
          <a:p>
            <a:pPr lvl="0"/>
            <a:r>
              <a:rPr lang="en-US"/>
              <a:t>Click to edit Master text styles</a:t>
            </a:r>
          </a:p>
        </p:txBody>
      </p:sp>
      <p:sp>
        <p:nvSpPr>
          <p:cNvPr id="7" name="Date Placeholder 6">
            <a:extLst>
              <a:ext uri="{FF2B5EF4-FFF2-40B4-BE49-F238E27FC236}">
                <a16:creationId xmlns:a16="http://schemas.microsoft.com/office/drawing/2014/main" id="{8BC81DA9-1713-43A7-A2CF-A9525B11AF43}"/>
              </a:ext>
            </a:extLst>
          </p:cNvPr>
          <p:cNvSpPr>
            <a:spLocks noGrp="1"/>
          </p:cNvSpPr>
          <p:nvPr>
            <p:ph type="dt" sz="half" idx="26"/>
          </p:nvPr>
        </p:nvSpPr>
        <p:spPr/>
        <p:txBody>
          <a:bodyPr/>
          <a:lstStyle/>
          <a:p>
            <a:r>
              <a:rPr lang="en-US"/>
              <a:t>September 3, 20XX </a:t>
            </a:r>
            <a:endParaRPr lang="en-US" dirty="0"/>
          </a:p>
        </p:txBody>
      </p:sp>
      <p:sp>
        <p:nvSpPr>
          <p:cNvPr id="8" name="Footer Placeholder 7">
            <a:extLst>
              <a:ext uri="{FF2B5EF4-FFF2-40B4-BE49-F238E27FC236}">
                <a16:creationId xmlns:a16="http://schemas.microsoft.com/office/drawing/2014/main" id="{CA76A8F0-5D79-4C8A-9966-308409EB26B0}"/>
              </a:ext>
            </a:extLst>
          </p:cNvPr>
          <p:cNvSpPr>
            <a:spLocks noGrp="1"/>
          </p:cNvSpPr>
          <p:nvPr>
            <p:ph type="ftr" sz="quarter" idx="27"/>
          </p:nvPr>
        </p:nvSpPr>
        <p:spPr/>
        <p:txBody>
          <a:bodyPr/>
          <a:lstStyle/>
          <a:p>
            <a:r>
              <a:rPr lang="en-US">
                <a:solidFill>
                  <a:schemeClr val="bg1"/>
                </a:solidFill>
              </a:rPr>
              <a:t>Annual Review</a:t>
            </a:r>
            <a:endParaRPr lang="en-US" dirty="0">
              <a:solidFill>
                <a:schemeClr val="bg1"/>
              </a:solidFill>
            </a:endParaRPr>
          </a:p>
        </p:txBody>
      </p:sp>
      <p:sp>
        <p:nvSpPr>
          <p:cNvPr id="9" name="Slide Number Placeholder 8">
            <a:extLst>
              <a:ext uri="{FF2B5EF4-FFF2-40B4-BE49-F238E27FC236}">
                <a16:creationId xmlns:a16="http://schemas.microsoft.com/office/drawing/2014/main" id="{3F85BAE5-43DA-49F0-89E6-66D549C52389}"/>
              </a:ext>
            </a:extLst>
          </p:cNvPr>
          <p:cNvSpPr>
            <a:spLocks noGrp="1"/>
          </p:cNvSpPr>
          <p:nvPr>
            <p:ph type="sldNum" sz="quarter" idx="28"/>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2246923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14" pos="148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2 Column">
    <p:spTree>
      <p:nvGrpSpPr>
        <p:cNvPr id="1" name=""/>
        <p:cNvGrpSpPr/>
        <p:nvPr/>
      </p:nvGrpSpPr>
      <p:grpSpPr>
        <a:xfrm>
          <a:off x="0" y="0"/>
          <a:ext cx="0" cy="0"/>
          <a:chOff x="0" y="0"/>
          <a:chExt cx="0" cy="0"/>
        </a:xfrm>
      </p:grpSpPr>
      <p:sp>
        <p:nvSpPr>
          <p:cNvPr id="13" name="Content Placeholder 3">
            <a:extLst>
              <a:ext uri="{FF2B5EF4-FFF2-40B4-BE49-F238E27FC236}">
                <a16:creationId xmlns:a16="http://schemas.microsoft.com/office/drawing/2014/main" id="{91C010F4-E1E5-354F-9B4A-6253D3DC2F9C}"/>
              </a:ext>
            </a:extLst>
          </p:cNvPr>
          <p:cNvSpPr>
            <a:spLocks noGrp="1"/>
          </p:cNvSpPr>
          <p:nvPr>
            <p:ph sz="half" idx="2"/>
          </p:nvPr>
        </p:nvSpPr>
        <p:spPr>
          <a:xfrm>
            <a:off x="1036641" y="3044590"/>
            <a:ext cx="4868860"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a:t>Click to edit Master text styles</a:t>
            </a:r>
          </a:p>
        </p:txBody>
      </p:sp>
      <p:sp>
        <p:nvSpPr>
          <p:cNvPr id="17" name="Content Placeholder 3">
            <a:extLst>
              <a:ext uri="{FF2B5EF4-FFF2-40B4-BE49-F238E27FC236}">
                <a16:creationId xmlns:a16="http://schemas.microsoft.com/office/drawing/2014/main" id="{C2F7C8C0-EB32-3C44-930E-DE05403C543A}"/>
              </a:ext>
            </a:extLst>
          </p:cNvPr>
          <p:cNvSpPr>
            <a:spLocks noGrp="1"/>
          </p:cNvSpPr>
          <p:nvPr>
            <p:ph sz="half" idx="11"/>
          </p:nvPr>
        </p:nvSpPr>
        <p:spPr>
          <a:xfrm>
            <a:off x="6285649" y="3044590"/>
            <a:ext cx="4868860"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a:t>Click to edit Master text styles</a:t>
            </a:r>
          </a:p>
        </p:txBody>
      </p:sp>
      <p:sp>
        <p:nvSpPr>
          <p:cNvPr id="14" name="Title 1">
            <a:extLst>
              <a:ext uri="{FF2B5EF4-FFF2-40B4-BE49-F238E27FC236}">
                <a16:creationId xmlns:a16="http://schemas.microsoft.com/office/drawing/2014/main" id="{E06473F2-000A-7C44-9048-A0C0D4B652B9}"/>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cxnSp>
        <p:nvCxnSpPr>
          <p:cNvPr id="15" name="Straight Connector 14">
            <a:extLst>
              <a:ext uri="{FF2B5EF4-FFF2-40B4-BE49-F238E27FC236}">
                <a16:creationId xmlns:a16="http://schemas.microsoft.com/office/drawing/2014/main" id="{B6A0597E-7AE3-F242-9DDF-F678A5E11458}"/>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3" name="Text Placeholder 4">
            <a:extLst>
              <a:ext uri="{FF2B5EF4-FFF2-40B4-BE49-F238E27FC236}">
                <a16:creationId xmlns:a16="http://schemas.microsoft.com/office/drawing/2014/main" id="{EAB7162A-656B-3447-976F-951853C325A3}"/>
              </a:ext>
            </a:extLst>
          </p:cNvPr>
          <p:cNvSpPr>
            <a:spLocks noGrp="1"/>
          </p:cNvSpPr>
          <p:nvPr>
            <p:ph type="body" sz="quarter" idx="17"/>
          </p:nvPr>
        </p:nvSpPr>
        <p:spPr>
          <a:xfrm>
            <a:off x="941616" y="2328554"/>
            <a:ext cx="4963884" cy="645284"/>
          </a:xfrm>
          <a:prstGeom prst="rect">
            <a:avLst/>
          </a:prstGeom>
        </p:spPr>
        <p:txBody>
          <a:bodyPr/>
          <a:lstStyle>
            <a:lvl1pPr>
              <a:buNone/>
              <a:defRPr sz="1800" b="1"/>
            </a:lvl1pPr>
          </a:lstStyle>
          <a:p>
            <a:pPr lvl="0"/>
            <a:r>
              <a:rPr lang="en-US"/>
              <a:t>Click to edit Master text styles</a:t>
            </a:r>
          </a:p>
        </p:txBody>
      </p:sp>
      <p:sp>
        <p:nvSpPr>
          <p:cNvPr id="24" name="Text Placeholder 4">
            <a:extLst>
              <a:ext uri="{FF2B5EF4-FFF2-40B4-BE49-F238E27FC236}">
                <a16:creationId xmlns:a16="http://schemas.microsoft.com/office/drawing/2014/main" id="{C8B98E47-9A5A-E54C-A093-86D516AAD0FB}"/>
              </a:ext>
            </a:extLst>
          </p:cNvPr>
          <p:cNvSpPr>
            <a:spLocks noGrp="1"/>
          </p:cNvSpPr>
          <p:nvPr>
            <p:ph type="body" sz="quarter" idx="18"/>
          </p:nvPr>
        </p:nvSpPr>
        <p:spPr>
          <a:xfrm>
            <a:off x="6258199" y="2328554"/>
            <a:ext cx="4868860" cy="645284"/>
          </a:xfrm>
          <a:prstGeom prst="rect">
            <a:avLst/>
          </a:prstGeom>
        </p:spPr>
        <p:txBody>
          <a:bodyPr/>
          <a:lstStyle>
            <a:lvl1pPr>
              <a:buNone/>
              <a:defRPr sz="1800" b="1"/>
            </a:lvl1pPr>
          </a:lstStyle>
          <a:p>
            <a:pPr lvl="0"/>
            <a:r>
              <a:rPr lang="en-US"/>
              <a:t>Click to edit Master text styles</a:t>
            </a:r>
          </a:p>
        </p:txBody>
      </p:sp>
      <p:sp>
        <p:nvSpPr>
          <p:cNvPr id="5" name="Date Placeholder 4">
            <a:extLst>
              <a:ext uri="{FF2B5EF4-FFF2-40B4-BE49-F238E27FC236}">
                <a16:creationId xmlns:a16="http://schemas.microsoft.com/office/drawing/2014/main" id="{18E274C5-9C2D-4A46-AEAE-9DBE1C417477}"/>
              </a:ext>
            </a:extLst>
          </p:cNvPr>
          <p:cNvSpPr>
            <a:spLocks noGrp="1"/>
          </p:cNvSpPr>
          <p:nvPr>
            <p:ph type="dt" sz="half" idx="19"/>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99419017-8DD9-4B28-B0F1-E82FFB8C1DFB}"/>
              </a:ext>
            </a:extLst>
          </p:cNvPr>
          <p:cNvSpPr>
            <a:spLocks noGrp="1"/>
          </p:cNvSpPr>
          <p:nvPr>
            <p:ph type="ftr" sz="quarter" idx="20"/>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BA0BFF08-A844-4449-9EC2-5B6B6C2D62AF}"/>
              </a:ext>
            </a:extLst>
          </p:cNvPr>
          <p:cNvSpPr>
            <a:spLocks noGrp="1"/>
          </p:cNvSpPr>
          <p:nvPr>
            <p:ph type="sldNum" sz="quarter" idx="21"/>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748519571"/>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15" name="Content Placeholder 3">
            <a:extLst>
              <a:ext uri="{FF2B5EF4-FFF2-40B4-BE49-F238E27FC236}">
                <a16:creationId xmlns:a16="http://schemas.microsoft.com/office/drawing/2014/main" id="{2476683E-62F2-7746-A136-3A729C70D88C}"/>
              </a:ext>
            </a:extLst>
          </p:cNvPr>
          <p:cNvSpPr>
            <a:spLocks noGrp="1"/>
          </p:cNvSpPr>
          <p:nvPr>
            <p:ph sz="half" idx="2"/>
          </p:nvPr>
        </p:nvSpPr>
        <p:spPr>
          <a:xfrm>
            <a:off x="1036641" y="3052691"/>
            <a:ext cx="307815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a:t>Click to edit Master text styles</a:t>
            </a:r>
          </a:p>
        </p:txBody>
      </p:sp>
      <p:sp>
        <p:nvSpPr>
          <p:cNvPr id="17" name="Content Placeholder 3">
            <a:extLst>
              <a:ext uri="{FF2B5EF4-FFF2-40B4-BE49-F238E27FC236}">
                <a16:creationId xmlns:a16="http://schemas.microsoft.com/office/drawing/2014/main" id="{5EF5BDE3-656A-414E-BE18-702CA738A9D2}"/>
              </a:ext>
            </a:extLst>
          </p:cNvPr>
          <p:cNvSpPr>
            <a:spLocks noGrp="1"/>
          </p:cNvSpPr>
          <p:nvPr>
            <p:ph sz="half" idx="11"/>
          </p:nvPr>
        </p:nvSpPr>
        <p:spPr>
          <a:xfrm>
            <a:off x="8039099" y="3044590"/>
            <a:ext cx="311540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a:t>Click to edit Master text styles</a:t>
            </a:r>
          </a:p>
        </p:txBody>
      </p:sp>
      <p:sp>
        <p:nvSpPr>
          <p:cNvPr id="19" name="Content Placeholder 3">
            <a:extLst>
              <a:ext uri="{FF2B5EF4-FFF2-40B4-BE49-F238E27FC236}">
                <a16:creationId xmlns:a16="http://schemas.microsoft.com/office/drawing/2014/main" id="{0EAADDF0-090D-2C4F-BE2D-160C2C550298}"/>
              </a:ext>
            </a:extLst>
          </p:cNvPr>
          <p:cNvSpPr>
            <a:spLocks noGrp="1"/>
          </p:cNvSpPr>
          <p:nvPr>
            <p:ph sz="half" idx="13"/>
          </p:nvPr>
        </p:nvSpPr>
        <p:spPr>
          <a:xfrm>
            <a:off x="4539760" y="3044590"/>
            <a:ext cx="311540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a:t>Click to edit Master text styles</a:t>
            </a:r>
          </a:p>
        </p:txBody>
      </p:sp>
      <p:sp>
        <p:nvSpPr>
          <p:cNvPr id="20" name="Title 1">
            <a:extLst>
              <a:ext uri="{FF2B5EF4-FFF2-40B4-BE49-F238E27FC236}">
                <a16:creationId xmlns:a16="http://schemas.microsoft.com/office/drawing/2014/main" id="{3E0EAFBC-DE77-7648-95EC-91DDA529FAD9}"/>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cxnSp>
        <p:nvCxnSpPr>
          <p:cNvPr id="21" name="Straight Connector 20">
            <a:extLst>
              <a:ext uri="{FF2B5EF4-FFF2-40B4-BE49-F238E27FC236}">
                <a16:creationId xmlns:a16="http://schemas.microsoft.com/office/drawing/2014/main" id="{E2A16A97-402E-8040-9B48-1B6ED23ABC4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6" name="Text Placeholder 4">
            <a:extLst>
              <a:ext uri="{FF2B5EF4-FFF2-40B4-BE49-F238E27FC236}">
                <a16:creationId xmlns:a16="http://schemas.microsoft.com/office/drawing/2014/main" id="{B4BD319C-69C3-3D46-977C-F80FD35E3C6C}"/>
              </a:ext>
            </a:extLst>
          </p:cNvPr>
          <p:cNvSpPr>
            <a:spLocks noGrp="1"/>
          </p:cNvSpPr>
          <p:nvPr>
            <p:ph type="body" sz="quarter" idx="17"/>
          </p:nvPr>
        </p:nvSpPr>
        <p:spPr>
          <a:xfrm>
            <a:off x="941616" y="2328554"/>
            <a:ext cx="3173184" cy="645284"/>
          </a:xfrm>
          <a:prstGeom prst="rect">
            <a:avLst/>
          </a:prstGeom>
        </p:spPr>
        <p:txBody>
          <a:bodyPr/>
          <a:lstStyle>
            <a:lvl1pPr>
              <a:buNone/>
              <a:defRPr sz="1800" b="1">
                <a:latin typeface="+mj-lt"/>
              </a:defRPr>
            </a:lvl1pPr>
          </a:lstStyle>
          <a:p>
            <a:pPr lvl="0"/>
            <a:r>
              <a:rPr lang="en-US"/>
              <a:t>Click to edit Master text styles</a:t>
            </a:r>
          </a:p>
        </p:txBody>
      </p:sp>
      <p:sp>
        <p:nvSpPr>
          <p:cNvPr id="27" name="Text Placeholder 4">
            <a:extLst>
              <a:ext uri="{FF2B5EF4-FFF2-40B4-BE49-F238E27FC236}">
                <a16:creationId xmlns:a16="http://schemas.microsoft.com/office/drawing/2014/main" id="{4F6FB95E-AD0D-3843-8241-AB907F5915CC}"/>
              </a:ext>
            </a:extLst>
          </p:cNvPr>
          <p:cNvSpPr>
            <a:spLocks noGrp="1"/>
          </p:cNvSpPr>
          <p:nvPr>
            <p:ph type="body" sz="quarter" idx="18"/>
          </p:nvPr>
        </p:nvSpPr>
        <p:spPr>
          <a:xfrm>
            <a:off x="4466252" y="2328554"/>
            <a:ext cx="3115409" cy="645284"/>
          </a:xfrm>
          <a:prstGeom prst="rect">
            <a:avLst/>
          </a:prstGeom>
        </p:spPr>
        <p:txBody>
          <a:bodyPr/>
          <a:lstStyle>
            <a:lvl1pPr>
              <a:buNone/>
              <a:defRPr sz="1800" b="1">
                <a:latin typeface="+mj-lt"/>
              </a:defRPr>
            </a:lvl1pPr>
          </a:lstStyle>
          <a:p>
            <a:pPr lvl="0"/>
            <a:r>
              <a:rPr lang="en-US"/>
              <a:t>Click to edit Master text styles</a:t>
            </a:r>
          </a:p>
        </p:txBody>
      </p:sp>
      <p:sp>
        <p:nvSpPr>
          <p:cNvPr id="28" name="Text Placeholder 4">
            <a:extLst>
              <a:ext uri="{FF2B5EF4-FFF2-40B4-BE49-F238E27FC236}">
                <a16:creationId xmlns:a16="http://schemas.microsoft.com/office/drawing/2014/main" id="{CC85BB87-C622-304F-9F58-8716188AA54B}"/>
              </a:ext>
            </a:extLst>
          </p:cNvPr>
          <p:cNvSpPr>
            <a:spLocks noGrp="1"/>
          </p:cNvSpPr>
          <p:nvPr>
            <p:ph type="body" sz="quarter" idx="19"/>
          </p:nvPr>
        </p:nvSpPr>
        <p:spPr>
          <a:xfrm>
            <a:off x="7933114" y="2328554"/>
            <a:ext cx="3115409" cy="645284"/>
          </a:xfrm>
          <a:prstGeom prst="rect">
            <a:avLst/>
          </a:prstGeom>
        </p:spPr>
        <p:txBody>
          <a:bodyPr/>
          <a:lstStyle>
            <a:lvl1pPr>
              <a:buNone/>
              <a:defRPr sz="1800" b="1">
                <a:latin typeface="+mj-lt"/>
              </a:defRPr>
            </a:lvl1pPr>
          </a:lstStyle>
          <a:p>
            <a:pPr lvl="0"/>
            <a:r>
              <a:rPr lang="en-US"/>
              <a:t>Click to edit Master text styles</a:t>
            </a:r>
          </a:p>
        </p:txBody>
      </p:sp>
      <p:sp>
        <p:nvSpPr>
          <p:cNvPr id="5" name="Date Placeholder 4">
            <a:extLst>
              <a:ext uri="{FF2B5EF4-FFF2-40B4-BE49-F238E27FC236}">
                <a16:creationId xmlns:a16="http://schemas.microsoft.com/office/drawing/2014/main" id="{B9C6B0B5-56D6-429D-BC3A-5E501EDADA88}"/>
              </a:ext>
            </a:extLst>
          </p:cNvPr>
          <p:cNvSpPr>
            <a:spLocks noGrp="1"/>
          </p:cNvSpPr>
          <p:nvPr>
            <p:ph type="dt" sz="half" idx="20"/>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7A88DFE9-DB89-4EB9-9FB1-D484EC0C1B58}"/>
              </a:ext>
            </a:extLst>
          </p:cNvPr>
          <p:cNvSpPr>
            <a:spLocks noGrp="1"/>
          </p:cNvSpPr>
          <p:nvPr>
            <p:ph type="ftr" sz="quarter" idx="21"/>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450C09F4-4087-4A1E-B8B8-85A748DC9014}"/>
              </a:ext>
            </a:extLst>
          </p:cNvPr>
          <p:cNvSpPr>
            <a:spLocks noGrp="1"/>
          </p:cNvSpPr>
          <p:nvPr>
            <p:ph type="sldNum" sz="quarter" idx="22"/>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916307231"/>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8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ummary">
    <p:bg>
      <p:bgPr>
        <a:solidFill>
          <a:schemeClr val="accent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5D6FA74B-53F8-584F-85D3-47FB14D40E73}"/>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cxnSp>
        <p:nvCxnSpPr>
          <p:cNvPr id="15" name="Straight Connector 14">
            <a:extLst>
              <a:ext uri="{FF2B5EF4-FFF2-40B4-BE49-F238E27FC236}">
                <a16:creationId xmlns:a16="http://schemas.microsoft.com/office/drawing/2014/main" id="{DC152369-C198-1E48-8F65-F6AC0534DFF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BC8921E4-02B0-3748-9844-933F710058FA}"/>
              </a:ext>
            </a:extLst>
          </p:cNvPr>
          <p:cNvSpPr>
            <a:spLocks noGrp="1"/>
          </p:cNvSpPr>
          <p:nvPr>
            <p:ph type="body" sz="quarter" idx="10"/>
          </p:nvPr>
        </p:nvSpPr>
        <p:spPr>
          <a:xfrm>
            <a:off x="1028700" y="2321923"/>
            <a:ext cx="4876800" cy="3825952"/>
          </a:xfrm>
          <a:prstGeom prst="rect">
            <a:avLst/>
          </a:prstGeom>
        </p:spPr>
        <p:txBody>
          <a:bodyPr/>
          <a:lstStyle>
            <a:lvl1pPr>
              <a:buNone/>
              <a:defRPr sz="1800"/>
            </a:lvl1pPr>
          </a:lstStyle>
          <a:p>
            <a:pPr lvl="0"/>
            <a:r>
              <a:rPr lang="en-US"/>
              <a:t>Click to edit Master text styles</a:t>
            </a:r>
          </a:p>
        </p:txBody>
      </p:sp>
      <p:sp>
        <p:nvSpPr>
          <p:cNvPr id="16" name="Text Placeholder 2">
            <a:extLst>
              <a:ext uri="{FF2B5EF4-FFF2-40B4-BE49-F238E27FC236}">
                <a16:creationId xmlns:a16="http://schemas.microsoft.com/office/drawing/2014/main" id="{43048678-0BD6-C448-8690-BD61FC60950D}"/>
              </a:ext>
            </a:extLst>
          </p:cNvPr>
          <p:cNvSpPr>
            <a:spLocks noGrp="1"/>
          </p:cNvSpPr>
          <p:nvPr>
            <p:ph type="body" sz="quarter" idx="11"/>
          </p:nvPr>
        </p:nvSpPr>
        <p:spPr>
          <a:xfrm>
            <a:off x="6248400" y="2286000"/>
            <a:ext cx="4876800" cy="2746375"/>
          </a:xfrm>
          <a:prstGeom prst="rect">
            <a:avLst/>
          </a:prstGeom>
        </p:spPr>
        <p:txBody>
          <a:bodyPr/>
          <a:lstStyle>
            <a:lvl1pPr>
              <a:buNone/>
              <a:defRPr sz="1800"/>
            </a:lvl1pPr>
          </a:lstStyle>
          <a:p>
            <a:pPr lvl="0"/>
            <a:r>
              <a:rPr lang="en-US"/>
              <a:t>Click to edit Master text styles</a:t>
            </a:r>
          </a:p>
        </p:txBody>
      </p:sp>
      <p:sp>
        <p:nvSpPr>
          <p:cNvPr id="2" name="Date Placeholder 1">
            <a:extLst>
              <a:ext uri="{FF2B5EF4-FFF2-40B4-BE49-F238E27FC236}">
                <a16:creationId xmlns:a16="http://schemas.microsoft.com/office/drawing/2014/main" id="{AAC8134C-ADB9-4E1C-97DD-12E5DE2C7753}"/>
              </a:ext>
            </a:extLst>
          </p:cNvPr>
          <p:cNvSpPr>
            <a:spLocks noGrp="1"/>
          </p:cNvSpPr>
          <p:nvPr>
            <p:ph type="dt" sz="half" idx="12"/>
          </p:nvPr>
        </p:nvSpPr>
        <p:spPr/>
        <p:txBody>
          <a:bodyPr/>
          <a:lstStyle/>
          <a:p>
            <a:r>
              <a:rPr lang="en-US"/>
              <a:t>September 3, 20XX </a:t>
            </a:r>
            <a:endParaRPr lang="en-US" dirty="0"/>
          </a:p>
        </p:txBody>
      </p:sp>
      <p:sp>
        <p:nvSpPr>
          <p:cNvPr id="4" name="Footer Placeholder 3">
            <a:extLst>
              <a:ext uri="{FF2B5EF4-FFF2-40B4-BE49-F238E27FC236}">
                <a16:creationId xmlns:a16="http://schemas.microsoft.com/office/drawing/2014/main" id="{67A0C24D-14BB-46C9-A4C2-DB15E4FB9B2B}"/>
              </a:ext>
            </a:extLst>
          </p:cNvPr>
          <p:cNvSpPr>
            <a:spLocks noGrp="1"/>
          </p:cNvSpPr>
          <p:nvPr>
            <p:ph type="ftr" sz="quarter" idx="13"/>
          </p:nvPr>
        </p:nvSpPr>
        <p:spPr/>
        <p:txBody>
          <a:bodyPr/>
          <a:lstStyle/>
          <a:p>
            <a:r>
              <a:rPr lang="en-US">
                <a:solidFill>
                  <a:schemeClr val="bg1"/>
                </a:solidFill>
              </a:rPr>
              <a:t>Annual Review</a:t>
            </a:r>
            <a:endParaRPr lang="en-US" dirty="0">
              <a:solidFill>
                <a:schemeClr val="bg1"/>
              </a:solidFill>
            </a:endParaRPr>
          </a:p>
        </p:txBody>
      </p:sp>
      <p:sp>
        <p:nvSpPr>
          <p:cNvPr id="5" name="Slide Number Placeholder 4">
            <a:extLst>
              <a:ext uri="{FF2B5EF4-FFF2-40B4-BE49-F238E27FC236}">
                <a16:creationId xmlns:a16="http://schemas.microsoft.com/office/drawing/2014/main" id="{B033D085-5F13-41E2-9C46-08E3E2846CC8}"/>
              </a:ext>
            </a:extLst>
          </p:cNvPr>
          <p:cNvSpPr>
            <a:spLocks noGrp="1"/>
          </p:cNvSpPr>
          <p:nvPr>
            <p:ph type="sldNum" sz="quarter" idx="1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057701529"/>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 you ">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6257107" y="999068"/>
            <a:ext cx="4876800" cy="645284"/>
          </a:xfrm>
          <a:prstGeom prst="rect">
            <a:avLst/>
          </a:prstGeom>
        </p:spPr>
        <p:txBody>
          <a:bodyPr lIns="0" tIns="0" rIns="0" bIns="0" anchor="b"/>
          <a:lstStyle/>
          <a:p>
            <a:r>
              <a:rPr lang="en-US"/>
              <a:t>Click to edit Master title style</a:t>
            </a:r>
            <a:endParaRPr lang="en-US" dirty="0"/>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6257107" y="2286003"/>
            <a:ext cx="4876800" cy="2332729"/>
          </a:xfrm>
          <a:prstGeom prst="rect">
            <a:avLst/>
          </a:prstGeom>
        </p:spPr>
        <p:txBody>
          <a:bodyPr lIns="0" tIns="0" rIns="0" bIns="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a:t>Click to edit Master text styles</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6261560"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0" y="990600"/>
            <a:ext cx="4837176" cy="4837176"/>
          </a:xfrm>
          <a:prstGeom prst="rect">
            <a:avLst/>
          </a:prstGeom>
        </p:spPr>
        <p:txBody>
          <a:bodyPr/>
          <a:lstStyle/>
          <a:p>
            <a:r>
              <a:rPr lang="en-US"/>
              <a:t>Click icon to add picture</a:t>
            </a:r>
            <a:endParaRPr lang="en-US" dirty="0"/>
          </a:p>
        </p:txBody>
      </p:sp>
      <p:sp>
        <p:nvSpPr>
          <p:cNvPr id="9" name="Content Placeholder 13">
            <a:extLst>
              <a:ext uri="{FF2B5EF4-FFF2-40B4-BE49-F238E27FC236}">
                <a16:creationId xmlns:a16="http://schemas.microsoft.com/office/drawing/2014/main" id="{8B57D363-927D-CE43-AD8A-2F5E6CC59E9F}"/>
              </a:ext>
            </a:extLst>
          </p:cNvPr>
          <p:cNvSpPr>
            <a:spLocks noGrp="1"/>
          </p:cNvSpPr>
          <p:nvPr>
            <p:ph sz="quarter" idx="12"/>
          </p:nvPr>
        </p:nvSpPr>
        <p:spPr>
          <a:xfrm>
            <a:off x="6257107" y="4659581"/>
            <a:ext cx="4876800" cy="543031"/>
          </a:xfrm>
          <a:prstGeom prst="rect">
            <a:avLst/>
          </a:prstGeom>
        </p:spPr>
        <p:txBody>
          <a:bodyPr lIns="0" tIns="0" rIns="0" bIns="0" anchor="t"/>
          <a:lstStyle>
            <a:lvl1pPr marL="0" indent="0">
              <a:buFontTx/>
              <a:buNone/>
              <a:defRPr sz="16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US"/>
              <a:t>Click to edit Master text styles</a:t>
            </a:r>
          </a:p>
        </p:txBody>
      </p:sp>
      <p:sp>
        <p:nvSpPr>
          <p:cNvPr id="6" name="Date Placeholder 5">
            <a:extLst>
              <a:ext uri="{FF2B5EF4-FFF2-40B4-BE49-F238E27FC236}">
                <a16:creationId xmlns:a16="http://schemas.microsoft.com/office/drawing/2014/main" id="{DB2FDBC3-20E9-45B6-850D-2F34EA22D1B8}"/>
              </a:ext>
            </a:extLst>
          </p:cNvPr>
          <p:cNvSpPr>
            <a:spLocks noGrp="1"/>
          </p:cNvSpPr>
          <p:nvPr>
            <p:ph type="dt" sz="half" idx="13"/>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BC17A152-7FD0-42FA-9937-8667D4B75152}"/>
              </a:ext>
            </a:extLst>
          </p:cNvPr>
          <p:cNvSpPr>
            <a:spLocks noGrp="1"/>
          </p:cNvSpPr>
          <p:nvPr>
            <p:ph type="ftr" sz="quarter" idx="14"/>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B687AABD-BCAB-4325-8510-954CAAD92A9D}"/>
              </a:ext>
            </a:extLst>
          </p:cNvPr>
          <p:cNvSpPr>
            <a:spLocks noGrp="1"/>
          </p:cNvSpPr>
          <p:nvPr>
            <p:ph type="sldNum" sz="quarter" idx="15"/>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439303002"/>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7687ADE-BAA9-634F-96B8-ACF4EE9BDFC7}"/>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286000"/>
            <a:ext cx="7810499" cy="2904530"/>
          </a:xfrm>
          <a:prstGeom prst="rect">
            <a:avLst/>
          </a:prstGeom>
        </p:spPr>
        <p:txBody>
          <a:bodyPr lIns="0" tIns="0" rIns="0" bIns="0"/>
          <a:lstStyle>
            <a:lvl1pPr marL="0" indent="0">
              <a:lnSpc>
                <a:spcPct val="100000"/>
              </a:lnSpc>
              <a:buNone/>
              <a:defRPr sz="28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cxnSp>
        <p:nvCxnSpPr>
          <p:cNvPr id="11" name="Straight Connector 10">
            <a:extLst>
              <a:ext uri="{FF2B5EF4-FFF2-40B4-BE49-F238E27FC236}">
                <a16:creationId xmlns:a16="http://schemas.microsoft.com/office/drawing/2014/main" id="{BBEC4E73-6A9F-2F46-89D1-559CE56C12BE}"/>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17" name="Title 1">
            <a:extLst>
              <a:ext uri="{FF2B5EF4-FFF2-40B4-BE49-F238E27FC236}">
                <a16:creationId xmlns:a16="http://schemas.microsoft.com/office/drawing/2014/main" id="{88BFD865-74BB-5B40-8DA8-7D7B921A75F5}"/>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sp>
        <p:nvSpPr>
          <p:cNvPr id="9" name="Date Placeholder 8">
            <a:extLst>
              <a:ext uri="{FF2B5EF4-FFF2-40B4-BE49-F238E27FC236}">
                <a16:creationId xmlns:a16="http://schemas.microsoft.com/office/drawing/2014/main" id="{5A4B708A-874B-4F75-A235-6908EB43FA85}"/>
              </a:ext>
            </a:extLst>
          </p:cNvPr>
          <p:cNvSpPr>
            <a:spLocks noGrp="1"/>
          </p:cNvSpPr>
          <p:nvPr>
            <p:ph type="dt" sz="half" idx="11"/>
          </p:nvPr>
        </p:nvSpPr>
        <p:spPr/>
        <p:txBody>
          <a:bodyPr/>
          <a:lstStyle/>
          <a:p>
            <a:r>
              <a:rPr lang="en-US"/>
              <a:t>September 3, 20XX </a:t>
            </a:r>
            <a:endParaRPr lang="en-US" dirty="0"/>
          </a:p>
        </p:txBody>
      </p:sp>
      <p:sp>
        <p:nvSpPr>
          <p:cNvPr id="13" name="Footer Placeholder 12">
            <a:extLst>
              <a:ext uri="{FF2B5EF4-FFF2-40B4-BE49-F238E27FC236}">
                <a16:creationId xmlns:a16="http://schemas.microsoft.com/office/drawing/2014/main" id="{71D589B3-67A1-4B39-9EEF-2FB7AB10ECED}"/>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14" name="Slide Number Placeholder 13">
            <a:extLst>
              <a:ext uri="{FF2B5EF4-FFF2-40B4-BE49-F238E27FC236}">
                <a16:creationId xmlns:a16="http://schemas.microsoft.com/office/drawing/2014/main" id="{F5D91E6B-55B5-4092-AD3B-F7E1FD004599}"/>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3080282"/>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1028700" y="999068"/>
            <a:ext cx="4876800" cy="645284"/>
          </a:xfrm>
          <a:prstGeom prst="rect">
            <a:avLst/>
          </a:prstGeom>
        </p:spPr>
        <p:txBody>
          <a:bodyPr lIns="0" tIns="0" rIns="0" bIns="0" anchor="b"/>
          <a:lstStyle/>
          <a:p>
            <a:r>
              <a:rPr lang="en-US"/>
              <a:t>Click to edit Master title style</a:t>
            </a:r>
            <a:endParaRPr lang="en-US" dirty="0"/>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1028700" y="2286003"/>
            <a:ext cx="4876800" cy="3568696"/>
          </a:xfrm>
          <a:prstGeom prst="rect">
            <a:avLst/>
          </a:prstGeom>
        </p:spPr>
        <p:txBody>
          <a:bodyPr lIns="0" tIns="0" rIns="0" bIns="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a:t>Click to edit Master text styles</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1033153"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7354824" y="990600"/>
            <a:ext cx="4837176" cy="4837176"/>
          </a:xfrm>
          <a:prstGeom prst="rect">
            <a:avLst/>
          </a:prstGeom>
        </p:spPr>
        <p:txBody>
          <a:bodyPr/>
          <a:lstStyle/>
          <a:p>
            <a:r>
              <a:rPr lang="en-US"/>
              <a:t>Click icon to add picture</a:t>
            </a:r>
            <a:endParaRPr lang="en-US" dirty="0"/>
          </a:p>
        </p:txBody>
      </p:sp>
      <p:sp>
        <p:nvSpPr>
          <p:cNvPr id="6" name="Date Placeholder 5">
            <a:extLst>
              <a:ext uri="{FF2B5EF4-FFF2-40B4-BE49-F238E27FC236}">
                <a16:creationId xmlns:a16="http://schemas.microsoft.com/office/drawing/2014/main" id="{AAE1D3B9-B2D1-4927-BE44-8408FBD84C06}"/>
              </a:ext>
            </a:extLst>
          </p:cNvPr>
          <p:cNvSpPr>
            <a:spLocks noGrp="1"/>
          </p:cNvSpPr>
          <p:nvPr>
            <p:ph type="dt" sz="half" idx="11"/>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67447116-BCE7-456E-88B8-96ADC76E5FC5}"/>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D03B6347-A35F-4216-9988-7393E598E123}"/>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3834793514"/>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FD808B2-C5CA-FE45-B556-461D856BF7A0}"/>
              </a:ext>
            </a:extLst>
          </p:cNvPr>
          <p:cNvSpPr>
            <a:spLocks noGrp="1"/>
          </p:cNvSpPr>
          <p:nvPr>
            <p:ph type="pic" sz="quarter" idx="10"/>
          </p:nvPr>
        </p:nvSpPr>
        <p:spPr>
          <a:xfrm>
            <a:off x="0" y="0"/>
            <a:ext cx="12192000" cy="6858000"/>
          </a:xfrm>
          <a:prstGeom prst="rect">
            <a:avLst/>
          </a:prstGeom>
        </p:spPr>
        <p:txBody>
          <a:bodyPr/>
          <a:lstStyle/>
          <a:p>
            <a:r>
              <a:rPr lang="en-US" dirty="0"/>
              <a:t>Click icon to add picture</a:t>
            </a:r>
          </a:p>
        </p:txBody>
      </p:sp>
      <p:cxnSp>
        <p:nvCxnSpPr>
          <p:cNvPr id="11" name="Straight Connector 10">
            <a:extLst>
              <a:ext uri="{FF2B5EF4-FFF2-40B4-BE49-F238E27FC236}">
                <a16:creationId xmlns:a16="http://schemas.microsoft.com/office/drawing/2014/main" id="{4425CA9F-967F-1545-8E32-09F4DB0F04F6}"/>
              </a:ext>
            </a:extLst>
          </p:cNvPr>
          <p:cNvCxnSpPr>
            <a:cxnSpLocks/>
          </p:cNvCxnSpPr>
          <p:nvPr userDrawn="1"/>
        </p:nvCxnSpPr>
        <p:spPr>
          <a:xfrm flipV="1">
            <a:off x="1044475" y="1862667"/>
            <a:ext cx="10103049" cy="8670"/>
          </a:xfrm>
          <a:prstGeom prst="line">
            <a:avLst/>
          </a:prstGeom>
          <a:ln w="76200"/>
        </p:spPr>
        <p:style>
          <a:lnRef idx="1">
            <a:schemeClr val="dk1"/>
          </a:lnRef>
          <a:fillRef idx="0">
            <a:schemeClr val="dk1"/>
          </a:fillRef>
          <a:effectRef idx="0">
            <a:schemeClr val="dk1"/>
          </a:effectRef>
          <a:fontRef idx="minor">
            <a:schemeClr val="tx1"/>
          </a:fontRef>
        </p:style>
      </p:cxnSp>
      <p:sp>
        <p:nvSpPr>
          <p:cNvPr id="15" name="Title 1">
            <a:extLst>
              <a:ext uri="{FF2B5EF4-FFF2-40B4-BE49-F238E27FC236}">
                <a16:creationId xmlns:a16="http://schemas.microsoft.com/office/drawing/2014/main" id="{69DD4EBD-237B-7245-A9C2-A37674E23EEF}"/>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spTree>
    <p:extLst>
      <p:ext uri="{BB962C8B-B14F-4D97-AF65-F5344CB8AC3E}">
        <p14:creationId xmlns:p14="http://schemas.microsoft.com/office/powerpoint/2010/main" val="238819132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Break">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9DD4EBD-237B-7245-A9C2-A37674E23EEF}"/>
              </a:ext>
            </a:extLst>
          </p:cNvPr>
          <p:cNvSpPr>
            <a:spLocks noGrp="1"/>
          </p:cNvSpPr>
          <p:nvPr>
            <p:ph type="title"/>
          </p:nvPr>
        </p:nvSpPr>
        <p:spPr>
          <a:xfrm>
            <a:off x="355840" y="291702"/>
            <a:ext cx="7810500" cy="645284"/>
          </a:xfrm>
          <a:prstGeom prst="rect">
            <a:avLst/>
          </a:prstGeom>
        </p:spPr>
        <p:txBody>
          <a:bodyPr lIns="0" tIns="0" rIns="0" bIns="0" anchor="b"/>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301DFEFF-D43E-43AA-8137-56C5AB54F063}"/>
              </a:ext>
            </a:extLst>
          </p:cNvPr>
          <p:cNvSpPr>
            <a:spLocks noGrp="1"/>
          </p:cNvSpPr>
          <p:nvPr>
            <p:ph type="sldNum" sz="quarter" idx="24"/>
          </p:nvPr>
        </p:nvSpPr>
        <p:spPr>
          <a:xfrm>
            <a:off x="11493500" y="6292334"/>
            <a:ext cx="412750" cy="182880"/>
          </a:xfrm>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542037782"/>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BA6D65B-10A2-D743-9FFA-D14B8696F310}"/>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sp>
        <p:nvSpPr>
          <p:cNvPr id="10" name="Chart Placeholder 3">
            <a:extLst>
              <a:ext uri="{FF2B5EF4-FFF2-40B4-BE49-F238E27FC236}">
                <a16:creationId xmlns:a16="http://schemas.microsoft.com/office/drawing/2014/main" id="{FCB9F5CF-0F1D-284B-B997-AC308FED47B9}"/>
              </a:ext>
            </a:extLst>
          </p:cNvPr>
          <p:cNvSpPr>
            <a:spLocks noGrp="1"/>
          </p:cNvSpPr>
          <p:nvPr>
            <p:ph type="chart" sz="quarter" idx="11"/>
          </p:nvPr>
        </p:nvSpPr>
        <p:spPr>
          <a:xfrm>
            <a:off x="951345" y="2286000"/>
            <a:ext cx="9145155" cy="3164926"/>
          </a:xfrm>
          <a:prstGeom prst="rect">
            <a:avLst/>
          </a:prstGeom>
        </p:spPr>
        <p:txBody>
          <a:bodyPr/>
          <a:lstStyle/>
          <a:p>
            <a:r>
              <a:rPr lang="en-US"/>
              <a:t>Click icon to add chart</a:t>
            </a:r>
            <a:endParaRPr lang="en-US" dirty="0"/>
          </a:p>
        </p:txBody>
      </p:sp>
      <p:sp>
        <p:nvSpPr>
          <p:cNvPr id="11" name="Title 1">
            <a:extLst>
              <a:ext uri="{FF2B5EF4-FFF2-40B4-BE49-F238E27FC236}">
                <a16:creationId xmlns:a16="http://schemas.microsoft.com/office/drawing/2014/main" id="{A5652B48-7CDD-5645-B29B-54727CA5FFDF}"/>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cxnSp>
        <p:nvCxnSpPr>
          <p:cNvPr id="12" name="Straight Connector 11">
            <a:extLst>
              <a:ext uri="{FF2B5EF4-FFF2-40B4-BE49-F238E27FC236}">
                <a16:creationId xmlns:a16="http://schemas.microsoft.com/office/drawing/2014/main" id="{0C0F4C76-2690-7448-8D03-9692C2BB101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Date Placeholder 4">
            <a:extLst>
              <a:ext uri="{FF2B5EF4-FFF2-40B4-BE49-F238E27FC236}">
                <a16:creationId xmlns:a16="http://schemas.microsoft.com/office/drawing/2014/main" id="{BA1C09B5-CD25-4B65-9120-D8EBD79ABC86}"/>
              </a:ext>
            </a:extLst>
          </p:cNvPr>
          <p:cNvSpPr>
            <a:spLocks noGrp="1"/>
          </p:cNvSpPr>
          <p:nvPr>
            <p:ph type="dt" sz="half" idx="12"/>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EC6281DE-BBF4-4AA1-B110-DC418232A013}"/>
              </a:ext>
            </a:extLst>
          </p:cNvPr>
          <p:cNvSpPr>
            <a:spLocks noGrp="1"/>
          </p:cNvSpPr>
          <p:nvPr>
            <p:ph type="ftr" sz="quarter" idx="13"/>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7839333A-6926-414D-9C9D-B62395A38A86}"/>
              </a:ext>
            </a:extLst>
          </p:cNvPr>
          <p:cNvSpPr>
            <a:spLocks noGrp="1"/>
          </p:cNvSpPr>
          <p:nvPr>
            <p:ph type="sldNum" sz="quarter" idx="1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56177401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6" pos="63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855E5B9-5A63-2D46-8653-3FD1F538F58A}"/>
              </a:ext>
              <a:ext uri="{C183D7F6-B498-43B3-948B-1728B52AA6E4}">
                <adec:decorative xmlns:adec="http://schemas.microsoft.com/office/drawing/2017/decorative" val="1"/>
              </a:ext>
            </a:extLst>
          </p:cNvPr>
          <p:cNvSpPr>
            <a:spLocks/>
          </p:cNvSpPr>
          <p:nvPr userDrawn="1"/>
        </p:nvSpPr>
        <p:spPr bwMode="auto">
          <a:xfrm>
            <a:off x="0" y="4453"/>
            <a:ext cx="11158847" cy="5824847"/>
          </a:xfrm>
          <a:prstGeom prst="rect">
            <a:avLst/>
          </a:prstGeom>
          <a:solidFill>
            <a:schemeClr val="accent2"/>
          </a:solidFill>
          <a:ln>
            <a:noFill/>
          </a:ln>
        </p:spPr>
        <p:txBody>
          <a:bodyPr rot="0" vert="horz" wrap="square" lIns="91440" tIns="45720" rIns="91440" bIns="45720" anchor="t" anchorCtr="0" upright="1">
            <a:noAutofit/>
          </a:bodyPr>
          <a:lstStyle/>
          <a:p>
            <a:endParaRPr lang="en-US" dirty="0"/>
          </a:p>
        </p:txBody>
      </p:sp>
      <p:sp>
        <p:nvSpPr>
          <p:cNvPr id="3" name="Table Placeholder 2">
            <a:extLst>
              <a:ext uri="{FF2B5EF4-FFF2-40B4-BE49-F238E27FC236}">
                <a16:creationId xmlns:a16="http://schemas.microsoft.com/office/drawing/2014/main" id="{03FB492B-801F-1741-BD1B-89F9C6BFF0EC}"/>
              </a:ext>
            </a:extLst>
          </p:cNvPr>
          <p:cNvSpPr>
            <a:spLocks noGrp="1"/>
          </p:cNvSpPr>
          <p:nvPr>
            <p:ph type="tbl" sz="quarter" idx="10"/>
          </p:nvPr>
        </p:nvSpPr>
        <p:spPr>
          <a:xfrm>
            <a:off x="1028700" y="2423161"/>
            <a:ext cx="9067800" cy="2227404"/>
          </a:xfrm>
          <a:prstGeom prst="rect">
            <a:avLst/>
          </a:prstGeom>
        </p:spPr>
        <p:txBody>
          <a:bodyPr/>
          <a:lstStyle/>
          <a:p>
            <a:r>
              <a:rPr lang="en-US"/>
              <a:t>Click icon to add table</a:t>
            </a:r>
            <a:endParaRPr lang="en-US" dirty="0"/>
          </a:p>
        </p:txBody>
      </p:sp>
      <p:sp>
        <p:nvSpPr>
          <p:cNvPr id="13" name="Title 1">
            <a:extLst>
              <a:ext uri="{FF2B5EF4-FFF2-40B4-BE49-F238E27FC236}">
                <a16:creationId xmlns:a16="http://schemas.microsoft.com/office/drawing/2014/main" id="{774545B3-0290-D848-BDB5-811BC52BD457}"/>
              </a:ext>
            </a:extLst>
          </p:cNvPr>
          <p:cNvSpPr>
            <a:spLocks noGrp="1"/>
          </p:cNvSpPr>
          <p:nvPr>
            <p:ph type="title"/>
          </p:nvPr>
        </p:nvSpPr>
        <p:spPr>
          <a:xfrm>
            <a:off x="1028700" y="999068"/>
            <a:ext cx="10096500" cy="645284"/>
          </a:xfrm>
          <a:prstGeom prst="rect">
            <a:avLst/>
          </a:prstGeom>
        </p:spPr>
        <p:txBody>
          <a:bodyPr lIns="0" tIns="0" rIns="0" bIns="0" anchor="b"/>
          <a:lstStyle/>
          <a:p>
            <a:r>
              <a:rPr lang="en-US"/>
              <a:t>Click to edit Master title style</a:t>
            </a:r>
            <a:endParaRPr lang="en-US" dirty="0"/>
          </a:p>
        </p:txBody>
      </p:sp>
      <p:cxnSp>
        <p:nvCxnSpPr>
          <p:cNvPr id="14" name="Straight Connector 13">
            <a:extLst>
              <a:ext uri="{FF2B5EF4-FFF2-40B4-BE49-F238E27FC236}">
                <a16:creationId xmlns:a16="http://schemas.microsoft.com/office/drawing/2014/main" id="{03709460-09E4-854A-889B-491A934DE40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6" name="Date Placeholder 5">
            <a:extLst>
              <a:ext uri="{FF2B5EF4-FFF2-40B4-BE49-F238E27FC236}">
                <a16:creationId xmlns:a16="http://schemas.microsoft.com/office/drawing/2014/main" id="{0F749A19-BE29-4599-ABBE-E7C61FF9EE3F}"/>
              </a:ext>
            </a:extLst>
          </p:cNvPr>
          <p:cNvSpPr>
            <a:spLocks noGrp="1"/>
          </p:cNvSpPr>
          <p:nvPr>
            <p:ph type="dt" sz="half" idx="11"/>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98F30C11-6611-47E2-9CF7-8EE77F4CD107}"/>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5AF710E8-4CE9-4D79-8121-DD559D321EC4}"/>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758668496"/>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6" pos="63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6A99595-F780-594B-8C36-E4E5AF5E1CD5}"/>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cxnSp>
        <p:nvCxnSpPr>
          <p:cNvPr id="12" name="Straight Connector 11">
            <a:extLst>
              <a:ext uri="{FF2B5EF4-FFF2-40B4-BE49-F238E27FC236}">
                <a16:creationId xmlns:a16="http://schemas.microsoft.com/office/drawing/2014/main" id="{04AFB169-81B7-454B-BE19-407333C86F3B}"/>
              </a:ext>
            </a:extLst>
          </p:cNvPr>
          <p:cNvCxnSpPr>
            <a:cxnSpLocks/>
          </p:cNvCxnSpPr>
          <p:nvPr userDrawn="1"/>
        </p:nvCxnSpPr>
        <p:spPr>
          <a:xfrm>
            <a:off x="2184935" y="1874704"/>
            <a:ext cx="8973912"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304344"/>
            <a:ext cx="7810500" cy="2989263"/>
          </a:xfrm>
          <a:prstGeom prst="rect">
            <a:avLst/>
          </a:prstGeom>
        </p:spPr>
        <p:txBody>
          <a:bodyPr lIns="0" tIns="0" rIns="0" bIns="0"/>
          <a:lstStyle>
            <a:lvl1pPr marL="0" indent="0">
              <a:lnSpc>
                <a:spcPct val="15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 name="Title 1">
            <a:extLst>
              <a:ext uri="{FF2B5EF4-FFF2-40B4-BE49-F238E27FC236}">
                <a16:creationId xmlns:a16="http://schemas.microsoft.com/office/drawing/2014/main" id="{FBA06611-233D-45FA-A146-AB9D4F4A787C}"/>
              </a:ext>
            </a:extLst>
          </p:cNvPr>
          <p:cNvSpPr>
            <a:spLocks noGrp="1"/>
          </p:cNvSpPr>
          <p:nvPr>
            <p:ph type="title" hasCustomPrompt="1"/>
          </p:nvPr>
        </p:nvSpPr>
        <p:spPr>
          <a:xfrm>
            <a:off x="771525" y="978781"/>
            <a:ext cx="1589372" cy="1325563"/>
          </a:xfrm>
          <a:prstGeom prst="rect">
            <a:avLst/>
          </a:prstGeom>
        </p:spPr>
        <p:txBody>
          <a:bodyPr/>
          <a:lstStyle>
            <a:lvl1pPr>
              <a:defRPr sz="20000"/>
            </a:lvl1pPr>
          </a:lstStyle>
          <a:p>
            <a:r>
              <a:rPr lang="en-US" dirty="0"/>
              <a:t>“</a:t>
            </a:r>
          </a:p>
        </p:txBody>
      </p:sp>
      <p:sp>
        <p:nvSpPr>
          <p:cNvPr id="7" name="Date Placeholder 6">
            <a:extLst>
              <a:ext uri="{FF2B5EF4-FFF2-40B4-BE49-F238E27FC236}">
                <a16:creationId xmlns:a16="http://schemas.microsoft.com/office/drawing/2014/main" id="{894887C6-2D97-4388-AA65-CEEA6591BFB1}"/>
              </a:ext>
            </a:extLst>
          </p:cNvPr>
          <p:cNvSpPr>
            <a:spLocks noGrp="1"/>
          </p:cNvSpPr>
          <p:nvPr>
            <p:ph type="dt" sz="half" idx="11"/>
          </p:nvPr>
        </p:nvSpPr>
        <p:spPr/>
        <p:txBody>
          <a:bodyPr/>
          <a:lstStyle/>
          <a:p>
            <a:r>
              <a:rPr lang="en-US"/>
              <a:t>September 3, 20XX </a:t>
            </a:r>
            <a:endParaRPr lang="en-US" dirty="0"/>
          </a:p>
        </p:txBody>
      </p:sp>
      <p:sp>
        <p:nvSpPr>
          <p:cNvPr id="8" name="Footer Placeholder 7">
            <a:extLst>
              <a:ext uri="{FF2B5EF4-FFF2-40B4-BE49-F238E27FC236}">
                <a16:creationId xmlns:a16="http://schemas.microsoft.com/office/drawing/2014/main" id="{63F84EFA-1D77-40D3-B5AC-6652DC26F0ED}"/>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11" name="Slide Number Placeholder 10">
            <a:extLst>
              <a:ext uri="{FF2B5EF4-FFF2-40B4-BE49-F238E27FC236}">
                <a16:creationId xmlns:a16="http://schemas.microsoft.com/office/drawing/2014/main" id="{713CA07C-1BC2-4B16-8557-27C373CFCE9C}"/>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91790771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EFAD8BFA-14F6-F54A-AB64-29F9F7616A7D}"/>
              </a:ext>
            </a:extLst>
          </p:cNvPr>
          <p:cNvCxnSpPr>
            <a:cxnSpLocks/>
          </p:cNvCxnSpPr>
          <p:nvPr userDrawn="1"/>
        </p:nvCxnSpPr>
        <p:spPr>
          <a:xfrm>
            <a:off x="1033153" y="1874640"/>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15B9E731-6B9B-024E-9360-F9F34CC6638B}"/>
              </a:ext>
            </a:extLst>
          </p:cNvPr>
          <p:cNvSpPr>
            <a:spLocks noGrp="1"/>
          </p:cNvSpPr>
          <p:nvPr>
            <p:ph type="body" sz="quarter" idx="10"/>
          </p:nvPr>
        </p:nvSpPr>
        <p:spPr>
          <a:xfrm>
            <a:off x="1028700" y="4313437"/>
            <a:ext cx="1828800" cy="401220"/>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0" name="Text Placeholder 4">
            <a:extLst>
              <a:ext uri="{FF2B5EF4-FFF2-40B4-BE49-F238E27FC236}">
                <a16:creationId xmlns:a16="http://schemas.microsoft.com/office/drawing/2014/main" id="{FD3D9C96-2F42-E545-BD97-AC8568E2F49D}"/>
              </a:ext>
            </a:extLst>
          </p:cNvPr>
          <p:cNvSpPr>
            <a:spLocks noGrp="1"/>
          </p:cNvSpPr>
          <p:nvPr>
            <p:ph type="body" sz="quarter" idx="11"/>
          </p:nvPr>
        </p:nvSpPr>
        <p:spPr>
          <a:xfrm>
            <a:off x="1028700" y="4752757"/>
            <a:ext cx="1828800" cy="552450"/>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1" name="Text Placeholder 4">
            <a:extLst>
              <a:ext uri="{FF2B5EF4-FFF2-40B4-BE49-F238E27FC236}">
                <a16:creationId xmlns:a16="http://schemas.microsoft.com/office/drawing/2014/main" id="{892AA37C-BA0F-9C4F-B098-EDFE391C47DB}"/>
              </a:ext>
            </a:extLst>
          </p:cNvPr>
          <p:cNvSpPr>
            <a:spLocks noGrp="1"/>
          </p:cNvSpPr>
          <p:nvPr>
            <p:ph type="body" sz="quarter" idx="12"/>
          </p:nvPr>
        </p:nvSpPr>
        <p:spPr>
          <a:xfrm>
            <a:off x="3784600" y="4332486"/>
            <a:ext cx="1828800" cy="40122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2" name="Text Placeholder 4">
            <a:extLst>
              <a:ext uri="{FF2B5EF4-FFF2-40B4-BE49-F238E27FC236}">
                <a16:creationId xmlns:a16="http://schemas.microsoft.com/office/drawing/2014/main" id="{EEAAAC92-F1DA-6847-8D56-1ACCD5E3B0F5}"/>
              </a:ext>
            </a:extLst>
          </p:cNvPr>
          <p:cNvSpPr>
            <a:spLocks noGrp="1"/>
          </p:cNvSpPr>
          <p:nvPr>
            <p:ph type="body" sz="quarter" idx="13"/>
          </p:nvPr>
        </p:nvSpPr>
        <p:spPr>
          <a:xfrm>
            <a:off x="3784600" y="4752757"/>
            <a:ext cx="1828800" cy="552450"/>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3" name="Text Placeholder 4">
            <a:extLst>
              <a:ext uri="{FF2B5EF4-FFF2-40B4-BE49-F238E27FC236}">
                <a16:creationId xmlns:a16="http://schemas.microsoft.com/office/drawing/2014/main" id="{F4E4153D-E2B3-7D4A-8D92-FF6597B2FB5F}"/>
              </a:ext>
            </a:extLst>
          </p:cNvPr>
          <p:cNvSpPr>
            <a:spLocks noGrp="1"/>
          </p:cNvSpPr>
          <p:nvPr>
            <p:ph type="body" sz="quarter" idx="14"/>
          </p:nvPr>
        </p:nvSpPr>
        <p:spPr>
          <a:xfrm>
            <a:off x="6531512" y="4313436"/>
            <a:ext cx="1828800" cy="42027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4" name="Text Placeholder 4">
            <a:extLst>
              <a:ext uri="{FF2B5EF4-FFF2-40B4-BE49-F238E27FC236}">
                <a16:creationId xmlns:a16="http://schemas.microsoft.com/office/drawing/2014/main" id="{0D6B703A-5BF6-744F-A3D3-C65E3F8B3B6B}"/>
              </a:ext>
            </a:extLst>
          </p:cNvPr>
          <p:cNvSpPr>
            <a:spLocks noGrp="1"/>
          </p:cNvSpPr>
          <p:nvPr>
            <p:ph type="body" sz="quarter" idx="15"/>
          </p:nvPr>
        </p:nvSpPr>
        <p:spPr>
          <a:xfrm>
            <a:off x="6531512" y="4752757"/>
            <a:ext cx="1828800" cy="552451"/>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5" name="Text Placeholder 4">
            <a:extLst>
              <a:ext uri="{FF2B5EF4-FFF2-40B4-BE49-F238E27FC236}">
                <a16:creationId xmlns:a16="http://schemas.microsoft.com/office/drawing/2014/main" id="{982A9FE5-981A-B340-B8F8-D2DB83C19609}"/>
              </a:ext>
            </a:extLst>
          </p:cNvPr>
          <p:cNvSpPr>
            <a:spLocks noGrp="1"/>
          </p:cNvSpPr>
          <p:nvPr>
            <p:ph type="body" sz="quarter" idx="16"/>
          </p:nvPr>
        </p:nvSpPr>
        <p:spPr>
          <a:xfrm>
            <a:off x="9296400" y="4332486"/>
            <a:ext cx="1828800" cy="42027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6" name="Text Placeholder 4">
            <a:extLst>
              <a:ext uri="{FF2B5EF4-FFF2-40B4-BE49-F238E27FC236}">
                <a16:creationId xmlns:a16="http://schemas.microsoft.com/office/drawing/2014/main" id="{594B2391-B4C8-5542-8285-39BAD874EC11}"/>
              </a:ext>
            </a:extLst>
          </p:cNvPr>
          <p:cNvSpPr>
            <a:spLocks noGrp="1"/>
          </p:cNvSpPr>
          <p:nvPr>
            <p:ph type="body" sz="quarter" idx="17"/>
          </p:nvPr>
        </p:nvSpPr>
        <p:spPr>
          <a:xfrm>
            <a:off x="9296400" y="4752757"/>
            <a:ext cx="1828800" cy="552451"/>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7" name="Picture Placeholder 25">
            <a:extLst>
              <a:ext uri="{FF2B5EF4-FFF2-40B4-BE49-F238E27FC236}">
                <a16:creationId xmlns:a16="http://schemas.microsoft.com/office/drawing/2014/main" id="{A2D87BC1-884E-CD4E-BABF-B7AF4DF7869E}"/>
              </a:ext>
            </a:extLst>
          </p:cNvPr>
          <p:cNvSpPr>
            <a:spLocks noGrp="1"/>
          </p:cNvSpPr>
          <p:nvPr>
            <p:ph type="pic" sz="quarter" idx="18"/>
          </p:nvPr>
        </p:nvSpPr>
        <p:spPr>
          <a:xfrm>
            <a:off x="1028700" y="2308936"/>
            <a:ext cx="1828800" cy="1831590"/>
          </a:xfrm>
          <a:prstGeom prst="rect">
            <a:avLst/>
          </a:prstGeom>
        </p:spPr>
        <p:txBody>
          <a:bodyPr/>
          <a:lstStyle>
            <a:lvl1pPr>
              <a:defRPr sz="2000"/>
            </a:lvl1pPr>
          </a:lstStyle>
          <a:p>
            <a:r>
              <a:rPr lang="en-US"/>
              <a:t>Click icon to add picture</a:t>
            </a:r>
            <a:endParaRPr lang="en-US" dirty="0"/>
          </a:p>
        </p:txBody>
      </p:sp>
      <p:sp>
        <p:nvSpPr>
          <p:cNvPr id="38" name="Picture Placeholder 25">
            <a:extLst>
              <a:ext uri="{FF2B5EF4-FFF2-40B4-BE49-F238E27FC236}">
                <a16:creationId xmlns:a16="http://schemas.microsoft.com/office/drawing/2014/main" id="{DB0763B3-E65F-8A47-AA7C-C9A56C50600F}"/>
              </a:ext>
            </a:extLst>
          </p:cNvPr>
          <p:cNvSpPr>
            <a:spLocks noGrp="1"/>
          </p:cNvSpPr>
          <p:nvPr>
            <p:ph type="pic" sz="quarter" idx="19"/>
          </p:nvPr>
        </p:nvSpPr>
        <p:spPr>
          <a:xfrm>
            <a:off x="3784600" y="2308936"/>
            <a:ext cx="1828800" cy="1831590"/>
          </a:xfrm>
          <a:prstGeom prst="rect">
            <a:avLst/>
          </a:prstGeom>
        </p:spPr>
        <p:txBody>
          <a:bodyPr/>
          <a:lstStyle>
            <a:lvl1pPr>
              <a:defRPr sz="2000"/>
            </a:lvl1pPr>
          </a:lstStyle>
          <a:p>
            <a:r>
              <a:rPr lang="en-US"/>
              <a:t>Click icon to add picture</a:t>
            </a:r>
            <a:endParaRPr lang="en-US" dirty="0"/>
          </a:p>
        </p:txBody>
      </p:sp>
      <p:sp>
        <p:nvSpPr>
          <p:cNvPr id="39" name="Picture Placeholder 25">
            <a:extLst>
              <a:ext uri="{FF2B5EF4-FFF2-40B4-BE49-F238E27FC236}">
                <a16:creationId xmlns:a16="http://schemas.microsoft.com/office/drawing/2014/main" id="{1E0F47CF-6DE7-F745-B9D8-55421009AF4E}"/>
              </a:ext>
            </a:extLst>
          </p:cNvPr>
          <p:cNvSpPr>
            <a:spLocks noGrp="1"/>
          </p:cNvSpPr>
          <p:nvPr>
            <p:ph type="pic" sz="quarter" idx="20"/>
          </p:nvPr>
        </p:nvSpPr>
        <p:spPr>
          <a:xfrm>
            <a:off x="6540500" y="2308936"/>
            <a:ext cx="1828800" cy="1831590"/>
          </a:xfrm>
          <a:prstGeom prst="rect">
            <a:avLst/>
          </a:prstGeom>
        </p:spPr>
        <p:txBody>
          <a:bodyPr/>
          <a:lstStyle>
            <a:lvl1pPr>
              <a:defRPr sz="2000"/>
            </a:lvl1pPr>
          </a:lstStyle>
          <a:p>
            <a:r>
              <a:rPr lang="en-US"/>
              <a:t>Click icon to add picture</a:t>
            </a:r>
            <a:endParaRPr lang="en-US" dirty="0"/>
          </a:p>
        </p:txBody>
      </p:sp>
      <p:sp>
        <p:nvSpPr>
          <p:cNvPr id="40" name="Picture Placeholder 25">
            <a:extLst>
              <a:ext uri="{FF2B5EF4-FFF2-40B4-BE49-F238E27FC236}">
                <a16:creationId xmlns:a16="http://schemas.microsoft.com/office/drawing/2014/main" id="{B4621956-6AB4-E346-8900-9AE2A51ADBC5}"/>
              </a:ext>
            </a:extLst>
          </p:cNvPr>
          <p:cNvSpPr>
            <a:spLocks noGrp="1"/>
          </p:cNvSpPr>
          <p:nvPr>
            <p:ph type="pic" sz="quarter" idx="21"/>
          </p:nvPr>
        </p:nvSpPr>
        <p:spPr>
          <a:xfrm>
            <a:off x="9296400" y="2314278"/>
            <a:ext cx="1828800" cy="1831590"/>
          </a:xfrm>
          <a:prstGeom prst="rect">
            <a:avLst/>
          </a:prstGeom>
        </p:spPr>
        <p:txBody>
          <a:bodyPr/>
          <a:lstStyle>
            <a:lvl1pPr>
              <a:defRPr sz="2000"/>
            </a:lvl1pPr>
          </a:lstStyle>
          <a:p>
            <a:r>
              <a:rPr lang="en-US"/>
              <a:t>Click icon to add picture</a:t>
            </a:r>
            <a:endParaRPr lang="en-US" dirty="0"/>
          </a:p>
        </p:txBody>
      </p:sp>
      <p:sp>
        <p:nvSpPr>
          <p:cNvPr id="25" name="Title 1">
            <a:extLst>
              <a:ext uri="{FF2B5EF4-FFF2-40B4-BE49-F238E27FC236}">
                <a16:creationId xmlns:a16="http://schemas.microsoft.com/office/drawing/2014/main" id="{3B64062A-6292-0441-95CB-9A91F49DBAA7}"/>
              </a:ext>
            </a:extLst>
          </p:cNvPr>
          <p:cNvSpPr>
            <a:spLocks noGrp="1"/>
          </p:cNvSpPr>
          <p:nvPr>
            <p:ph type="title"/>
          </p:nvPr>
        </p:nvSpPr>
        <p:spPr>
          <a:xfrm>
            <a:off x="1028700" y="999068"/>
            <a:ext cx="7810500" cy="645284"/>
          </a:xfrm>
          <a:prstGeom prst="rect">
            <a:avLst/>
          </a:prstGeom>
        </p:spPr>
        <p:txBody>
          <a:bodyPr lIns="0" tIns="0" rIns="0" bIns="0" anchor="b"/>
          <a:lstStyle/>
          <a:p>
            <a:r>
              <a:rPr lang="en-US"/>
              <a:t>Click to edit Master title style</a:t>
            </a:r>
            <a:endParaRPr lang="en-US" dirty="0"/>
          </a:p>
        </p:txBody>
      </p:sp>
      <p:sp>
        <p:nvSpPr>
          <p:cNvPr id="6" name="Date Placeholder 5">
            <a:extLst>
              <a:ext uri="{FF2B5EF4-FFF2-40B4-BE49-F238E27FC236}">
                <a16:creationId xmlns:a16="http://schemas.microsoft.com/office/drawing/2014/main" id="{383883EC-FACE-4093-9976-8B0D4C8BEBCC}"/>
              </a:ext>
            </a:extLst>
          </p:cNvPr>
          <p:cNvSpPr>
            <a:spLocks noGrp="1"/>
          </p:cNvSpPr>
          <p:nvPr>
            <p:ph type="dt" sz="half" idx="22"/>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E2611EE2-9C8D-405E-9ABF-8EFD1E1D6BB5}"/>
              </a:ext>
            </a:extLst>
          </p:cNvPr>
          <p:cNvSpPr>
            <a:spLocks noGrp="1"/>
          </p:cNvSpPr>
          <p:nvPr>
            <p:ph type="ftr" sz="quarter" idx="23"/>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EFE126EB-13BB-4830-A999-3778C11747A6}"/>
              </a:ext>
            </a:extLst>
          </p:cNvPr>
          <p:cNvSpPr>
            <a:spLocks noGrp="1"/>
          </p:cNvSpPr>
          <p:nvPr>
            <p:ph type="sldNum" sz="quarter" idx="2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320454731"/>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8" orient="horz" pos="3072">
          <p15:clr>
            <a:srgbClr val="FBAE40"/>
          </p15:clr>
        </p15:guide>
        <p15:guide id="13" pos="6384">
          <p15:clr>
            <a:srgbClr val="FBAE40"/>
          </p15:clr>
        </p15:guide>
        <p15:guide id="14" orient="horz" pos="321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79F22C8-3EAB-425F-ADBA-3A162D82024E}"/>
              </a:ext>
            </a:extLst>
          </p:cNvPr>
          <p:cNvSpPr>
            <a:spLocks noGrp="1"/>
          </p:cNvSpPr>
          <p:nvPr>
            <p:ph type="dt" sz="half" idx="2"/>
          </p:nvPr>
        </p:nvSpPr>
        <p:spPr>
          <a:xfrm>
            <a:off x="9830818" y="6292334"/>
            <a:ext cx="1522982" cy="182880"/>
          </a:xfrm>
          <a:prstGeom prst="rect">
            <a:avLst/>
          </a:prstGeom>
        </p:spPr>
        <p:txBody>
          <a:bodyPr vert="horz" lIns="0" tIns="45720" rIns="0" bIns="45720" rtlCol="0" anchor="ctr"/>
          <a:lstStyle>
            <a:lvl1pPr algn="l">
              <a:defRPr sz="1200" b="0">
                <a:solidFill>
                  <a:schemeClr val="bg1"/>
                </a:solidFill>
              </a:defRPr>
            </a:lvl1pPr>
          </a:lstStyle>
          <a:p>
            <a:r>
              <a:rPr lang="en-US"/>
              <a:t>September 3, 20XX </a:t>
            </a:r>
            <a:endParaRPr lang="en-US" dirty="0"/>
          </a:p>
        </p:txBody>
      </p:sp>
      <p:sp>
        <p:nvSpPr>
          <p:cNvPr id="3" name="Footer Placeholder 4">
            <a:extLst>
              <a:ext uri="{FF2B5EF4-FFF2-40B4-BE49-F238E27FC236}">
                <a16:creationId xmlns:a16="http://schemas.microsoft.com/office/drawing/2014/main" id="{CC4B4F87-0B31-4EDA-8270-4233B0D8FF74}"/>
              </a:ext>
            </a:extLst>
          </p:cNvPr>
          <p:cNvSpPr>
            <a:spLocks noGrp="1"/>
          </p:cNvSpPr>
          <p:nvPr>
            <p:ph type="ftr" sz="quarter" idx="3"/>
          </p:nvPr>
        </p:nvSpPr>
        <p:spPr>
          <a:xfrm>
            <a:off x="8298180" y="6294120"/>
            <a:ext cx="1462788" cy="182880"/>
          </a:xfrm>
          <a:prstGeom prst="rect">
            <a:avLst/>
          </a:prstGeom>
        </p:spPr>
        <p:txBody>
          <a:bodyPr vert="horz" lIns="91440" tIns="45720" rIns="91440" bIns="45720" rtlCol="0" anchor="ctr"/>
          <a:lstStyle>
            <a:lvl1pPr algn="l">
              <a:defRPr sz="1200" b="1">
                <a:solidFill>
                  <a:schemeClr val="bg1"/>
                </a:solidFill>
              </a:defRPr>
            </a:lvl1pPr>
          </a:lstStyle>
          <a:p>
            <a:r>
              <a:rPr lang="en-US">
                <a:solidFill>
                  <a:schemeClr val="bg1"/>
                </a:solidFill>
              </a:rPr>
              <a:t>Annual Review</a:t>
            </a:r>
            <a:endParaRPr lang="en-US" dirty="0">
              <a:solidFill>
                <a:schemeClr val="bg1"/>
              </a:solidFill>
            </a:endParaRPr>
          </a:p>
        </p:txBody>
      </p:sp>
      <p:sp>
        <p:nvSpPr>
          <p:cNvPr id="4" name="Slide Number Placeholder 5">
            <a:extLst>
              <a:ext uri="{FF2B5EF4-FFF2-40B4-BE49-F238E27FC236}">
                <a16:creationId xmlns:a16="http://schemas.microsoft.com/office/drawing/2014/main" id="{A05EC255-976A-48BF-A8A0-1ECEBDFBB6B7}"/>
              </a:ext>
            </a:extLst>
          </p:cNvPr>
          <p:cNvSpPr>
            <a:spLocks noGrp="1"/>
          </p:cNvSpPr>
          <p:nvPr>
            <p:ph type="sldNum" sz="quarter" idx="4"/>
          </p:nvPr>
        </p:nvSpPr>
        <p:spPr>
          <a:xfrm>
            <a:off x="11493500" y="6292334"/>
            <a:ext cx="412750" cy="182880"/>
          </a:xfrm>
          <a:prstGeom prst="rect">
            <a:avLst/>
          </a:prstGeom>
        </p:spPr>
        <p:txBody>
          <a:bodyPr vert="horz" lIns="91440" tIns="45720" rIns="91440" bIns="45720" rtlCol="0" anchor="ctr"/>
          <a:lstStyle>
            <a:lvl1pPr algn="r">
              <a:defRPr sz="1200">
                <a:solidFill>
                  <a:schemeClr val="bg1"/>
                </a:solidFill>
              </a:defRPr>
            </a:lvl1pPr>
          </a:lstStyle>
          <a:p>
            <a:fld id="{7782931A-7D25-4B4B-9464-57AE418934A3}" type="slidenum">
              <a:rPr lang="en-US" smtClean="0"/>
              <a:pPr/>
              <a:t>‹#›</a:t>
            </a:fld>
            <a:endParaRPr lang="en-US"/>
          </a:p>
        </p:txBody>
      </p:sp>
    </p:spTree>
    <p:extLst>
      <p:ext uri="{BB962C8B-B14F-4D97-AF65-F5344CB8AC3E}">
        <p14:creationId xmlns:p14="http://schemas.microsoft.com/office/powerpoint/2010/main" val="16580040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7008">
          <p15:clr>
            <a:srgbClr val="F26B43"/>
          </p15:clr>
        </p15:guide>
        <p15:guide id="8" pos="3720">
          <p15:clr>
            <a:srgbClr val="547EBF"/>
          </p15:clr>
        </p15:guide>
        <p15:guide id="9" pos="2112">
          <p15:clr>
            <a:srgbClr val="547EBF"/>
          </p15:clr>
        </p15:guide>
        <p15:guide id="10" pos="1824">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orient="horz" pos="624">
          <p15:clr>
            <a:srgbClr val="F26B43"/>
          </p15:clr>
        </p15:guide>
        <p15:guide id="18" orient="horz" pos="3672">
          <p15:clr>
            <a:srgbClr val="F26B43"/>
          </p15:clr>
        </p15:guide>
        <p15:guide id="19" pos="3984">
          <p15:clr>
            <a:srgbClr val="547EBF"/>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fortune.com/2016/09/26/productivity-tips-40/" TargetMode="External"/><Relationship Id="rId2" Type="http://schemas.openxmlformats.org/officeDocument/2006/relationships/hyperlink" Target="https://insight.kellogg.northwestern.edu/article/easy-or-hard-tasks-first" TargetMode="External"/><Relationship Id="rId1" Type="http://schemas.openxmlformats.org/officeDocument/2006/relationships/slideLayout" Target="../slideLayouts/slideLayout11.xml"/><Relationship Id="rId6" Type="http://schemas.openxmlformats.org/officeDocument/2006/relationships/hyperlink" Target="https://www.inc.com/jessica-stillman/the-5-minute-hack-instagram-founder-kevin-systrom-uses-to-beat-procrastination.html" TargetMode="External"/><Relationship Id="rId5" Type="http://schemas.openxmlformats.org/officeDocument/2006/relationships/hyperlink" Target="https://fortune.com/2015/06/30/ryan-smith-productivity/" TargetMode="External"/><Relationship Id="rId4" Type="http://schemas.openxmlformats.org/officeDocument/2006/relationships/hyperlink" Target="https://hive.com/blog/productivity-tips/"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C99CF7C-AFAB-48F1-8FC3-CCCE989822A6}"/>
              </a:ext>
            </a:extLst>
          </p:cNvPr>
          <p:cNvSpPr>
            <a:spLocks noGrp="1"/>
          </p:cNvSpPr>
          <p:nvPr>
            <p:ph type="title"/>
          </p:nvPr>
        </p:nvSpPr>
        <p:spPr/>
        <p:txBody>
          <a:bodyPr/>
          <a:lstStyle/>
          <a:p>
            <a:r>
              <a:rPr lang="en-US" dirty="0"/>
              <a:t>bongarde</a:t>
            </a:r>
            <a:br>
              <a:rPr lang="en-US" dirty="0"/>
            </a:br>
            <a:r>
              <a:rPr lang="en-US" dirty="0">
                <a:solidFill>
                  <a:schemeClr val="bg1"/>
                </a:solidFill>
              </a:rPr>
              <a:t>2022 productivity hacks</a:t>
            </a:r>
            <a:br>
              <a:rPr lang="en-US" dirty="0">
                <a:solidFill>
                  <a:schemeClr val="bg1"/>
                </a:solidFill>
              </a:rPr>
            </a:br>
            <a:r>
              <a:rPr lang="en-US" dirty="0">
                <a:solidFill>
                  <a:schemeClr val="bg1"/>
                </a:solidFill>
              </a:rPr>
              <a:t>hybrid work arrangements</a:t>
            </a:r>
          </a:p>
        </p:txBody>
      </p:sp>
      <p:sp>
        <p:nvSpPr>
          <p:cNvPr id="3" name="Content Placeholder 2">
            <a:extLst>
              <a:ext uri="{FF2B5EF4-FFF2-40B4-BE49-F238E27FC236}">
                <a16:creationId xmlns:a16="http://schemas.microsoft.com/office/drawing/2014/main" id="{CA8ECC17-4660-124A-8996-54F15FD169C0}"/>
              </a:ext>
            </a:extLst>
          </p:cNvPr>
          <p:cNvSpPr>
            <a:spLocks noGrp="1"/>
          </p:cNvSpPr>
          <p:nvPr>
            <p:ph sz="quarter" idx="11"/>
          </p:nvPr>
        </p:nvSpPr>
        <p:spPr>
          <a:xfrm>
            <a:off x="1129085" y="5732145"/>
            <a:ext cx="10180145" cy="281164"/>
          </a:xfrm>
        </p:spPr>
        <p:txBody>
          <a:bodyPr/>
          <a:lstStyle/>
          <a:p>
            <a:r>
              <a:rPr lang="en-US" b="1" dirty="0"/>
              <a:t>Bongarde</a:t>
            </a:r>
            <a:r>
              <a:rPr lang="en-US" dirty="0"/>
              <a:t>         1.800.667.9300          info@bongarde.com </a:t>
            </a:r>
          </a:p>
        </p:txBody>
      </p:sp>
    </p:spTree>
    <p:extLst>
      <p:ext uri="{BB962C8B-B14F-4D97-AF65-F5344CB8AC3E}">
        <p14:creationId xmlns:p14="http://schemas.microsoft.com/office/powerpoint/2010/main" val="260547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2569934"/>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000" i="0" u="none" strike="noStrike" kern="1200" cap="none" spc="0" normalizeH="0" baseline="0" noProof="0" dirty="0">
                <a:ln>
                  <a:noFill/>
                </a:ln>
                <a:solidFill>
                  <a:srgbClr val="000000"/>
                </a:solidFill>
                <a:effectLst/>
                <a:uLnTx/>
                <a:uFillTx/>
                <a:latin typeface="Montserrat"/>
                <a:ea typeface="+mn-ea"/>
                <a:cs typeface="+mn-cs"/>
              </a:rPr>
              <a:t>According to research carried out by </a:t>
            </a:r>
            <a:r>
              <a:rPr kumimoji="0" lang="en-US" sz="1000" i="0" u="none" strike="noStrike" kern="1200" cap="none" spc="0" normalizeH="0" baseline="0" noProof="0" dirty="0" err="1">
                <a:ln>
                  <a:noFill/>
                </a:ln>
                <a:solidFill>
                  <a:srgbClr val="000000"/>
                </a:solidFill>
                <a:effectLst/>
                <a:uLnTx/>
                <a:uFillTx/>
                <a:latin typeface="Montserrat"/>
                <a:ea typeface="+mn-ea"/>
                <a:cs typeface="+mn-cs"/>
              </a:rPr>
              <a:t>RescueTime</a:t>
            </a:r>
            <a:r>
              <a:rPr kumimoji="0" lang="en-US" sz="1000" i="0" u="none" strike="noStrike" kern="1200" cap="none" spc="0" normalizeH="0" baseline="0" noProof="0" dirty="0">
                <a:ln>
                  <a:noFill/>
                </a:ln>
                <a:solidFill>
                  <a:srgbClr val="000000"/>
                </a:solidFill>
                <a:effectLst/>
                <a:uLnTx/>
                <a:uFillTx/>
                <a:latin typeface="Montserrat"/>
                <a:ea typeface="+mn-ea"/>
                <a:cs typeface="+mn-cs"/>
              </a:rPr>
              <a:t>, the average digital worker can’t go more than 6 minutes without checking their email or instant messaging. The digital nature of our work and social lives leaves us constantly checking for notifications and this constant distraction hampers our ability to focus on tasks for even short periods of time.</a:t>
            </a:r>
          </a:p>
          <a:p>
            <a:pPr marL="0" marR="0" lvl="0" indent="0" algn="l" defTabSz="914400" rtl="0" eaLnBrk="1" fontAlgn="auto" latinLnBrk="0" hangingPunct="1">
              <a:lnSpc>
                <a:spcPct val="100000"/>
              </a:lnSpc>
              <a:spcBef>
                <a:spcPts val="0"/>
              </a:spcBef>
              <a:spcAft>
                <a:spcPts val="1200"/>
              </a:spcAft>
              <a:buClrTx/>
              <a:buSzTx/>
              <a:buFontTx/>
              <a:buNone/>
              <a:tabLst/>
              <a:defRPr/>
            </a:pPr>
            <a:r>
              <a:rPr lang="en-US" sz="1000" dirty="0">
                <a:solidFill>
                  <a:srgbClr val="000000"/>
                </a:solidFill>
                <a:latin typeface="Montserrat"/>
              </a:rPr>
              <a:t>Some people think they are more productive when they:</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000" i="0" u="none" strike="noStrike" kern="1200" cap="none" spc="0" normalizeH="0" baseline="0" noProof="0" dirty="0">
                <a:ln>
                  <a:noFill/>
                </a:ln>
                <a:solidFill>
                  <a:srgbClr val="000000"/>
                </a:solidFill>
                <a:effectLst/>
                <a:uLnTx/>
                <a:uFillTx/>
                <a:latin typeface="Montserrat"/>
                <a:ea typeface="+mn-ea"/>
                <a:cs typeface="+mn-cs"/>
              </a:rPr>
              <a:t>Listen to music</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lang="en-US" sz="1000" dirty="0">
                <a:solidFill>
                  <a:srgbClr val="000000"/>
                </a:solidFill>
                <a:latin typeface="Montserrat"/>
              </a:rPr>
              <a:t>Have videos on in the background</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000" i="0" u="none" strike="noStrike" kern="1200" cap="none" spc="0" normalizeH="0" baseline="0" noProof="0" dirty="0">
                <a:ln>
                  <a:noFill/>
                </a:ln>
                <a:solidFill>
                  <a:srgbClr val="000000"/>
                </a:solidFill>
                <a:effectLst/>
                <a:uLnTx/>
                <a:uFillTx/>
                <a:latin typeface="Montserrat"/>
                <a:ea typeface="+mn-ea"/>
                <a:cs typeface="+mn-cs"/>
              </a:rPr>
              <a:t>Keep their email open in another window</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lang="en-US" sz="1000" dirty="0">
                <a:solidFill>
                  <a:srgbClr val="000000"/>
                </a:solidFill>
                <a:latin typeface="Montserrat"/>
              </a:rPr>
              <a:t>Etc.</a:t>
            </a:r>
          </a:p>
          <a:p>
            <a:pPr marR="0" lvl="0" algn="l" defTabSz="914400" rtl="0" eaLnBrk="1" fontAlgn="auto" latinLnBrk="0" hangingPunct="1">
              <a:lnSpc>
                <a:spcPct val="100000"/>
              </a:lnSpc>
              <a:spcBef>
                <a:spcPts val="0"/>
              </a:spcBef>
              <a:spcAft>
                <a:spcPts val="1200"/>
              </a:spcAft>
              <a:buClrTx/>
              <a:buSzTx/>
              <a:tabLst/>
              <a:defRPr/>
            </a:pPr>
            <a:r>
              <a:rPr lang="en-CA" sz="1000" b="1" dirty="0">
                <a:solidFill>
                  <a:schemeClr val="bg1"/>
                </a:solidFill>
                <a:latin typeface="Montserrat"/>
              </a:rPr>
              <a:t>Do you know the difference between white noise and noise?</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CA" sz="1000" i="0" u="none" strike="noStrike" kern="1200" cap="none" spc="0" normalizeH="0" baseline="0" noProof="0" dirty="0">
                <a:ln>
                  <a:noFill/>
                </a:ln>
                <a:solidFill>
                  <a:schemeClr val="bg1"/>
                </a:solidFill>
                <a:effectLst/>
                <a:uLnTx/>
                <a:uFillTx/>
                <a:latin typeface="Montserrat"/>
                <a:ea typeface="+mn-ea"/>
                <a:cs typeface="+mn-cs"/>
              </a:rPr>
              <a:t>YouTube / videos / movies / news</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lang="en-CA" sz="1000" dirty="0">
                <a:solidFill>
                  <a:schemeClr val="bg1"/>
                </a:solidFill>
                <a:latin typeface="Montserrat"/>
              </a:rPr>
              <a:t>Twitch</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CA" sz="1000" i="0" u="none" strike="noStrike" kern="1200" cap="none" spc="0" normalizeH="0" baseline="0" noProof="0" dirty="0">
                <a:ln>
                  <a:noFill/>
                </a:ln>
                <a:solidFill>
                  <a:schemeClr val="bg1"/>
                </a:solidFill>
                <a:effectLst/>
                <a:uLnTx/>
                <a:uFillTx/>
                <a:latin typeface="Montserrat"/>
                <a:ea typeface="+mn-ea"/>
                <a:cs typeface="+mn-cs"/>
              </a:rPr>
              <a:t>Cellphone</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lang="en-CA" sz="1000" dirty="0">
                <a:solidFill>
                  <a:schemeClr val="bg1"/>
                </a:solidFill>
                <a:latin typeface="Montserrat"/>
              </a:rPr>
              <a:t>Facebook</a:t>
            </a:r>
          </a:p>
          <a:p>
            <a:pPr marL="228600" marR="0" lvl="0" indent="-2286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CA" sz="1000" i="0" u="none" strike="noStrike" kern="1200" cap="none" spc="0" normalizeH="0" baseline="0" noProof="0" dirty="0">
                <a:ln>
                  <a:noFill/>
                </a:ln>
                <a:solidFill>
                  <a:schemeClr val="bg1"/>
                </a:solidFill>
                <a:effectLst/>
                <a:uLnTx/>
                <a:uFillTx/>
                <a:latin typeface="Montserrat"/>
                <a:ea typeface="+mn-ea"/>
                <a:cs typeface="+mn-cs"/>
              </a:rPr>
              <a:t>Non-work Chat</a:t>
            </a:r>
            <a:r>
              <a:rPr lang="en-CA" sz="1000" dirty="0">
                <a:solidFill>
                  <a:schemeClr val="bg1"/>
                </a:solidFill>
                <a:latin typeface="Montserrat"/>
              </a:rPr>
              <a:t> / non-employee conversations</a:t>
            </a:r>
          </a:p>
          <a:p>
            <a:pPr marR="0" lvl="0" algn="l" defTabSz="914400" rtl="0" eaLnBrk="1" fontAlgn="auto" latinLnBrk="0" hangingPunct="1">
              <a:lnSpc>
                <a:spcPct val="100000"/>
              </a:lnSpc>
              <a:spcBef>
                <a:spcPts val="0"/>
              </a:spcBef>
              <a:spcAft>
                <a:spcPts val="1200"/>
              </a:spcAft>
              <a:buClrTx/>
              <a:buSzTx/>
              <a:tabLst/>
              <a:defRPr/>
            </a:pPr>
            <a:r>
              <a:rPr kumimoji="0" lang="en-CA" sz="1000" b="1" i="0" u="none" strike="noStrike" kern="1200" cap="none" spc="0" normalizeH="0" baseline="0" noProof="0" dirty="0">
                <a:ln>
                  <a:noFill/>
                </a:ln>
                <a:solidFill>
                  <a:schemeClr val="bg1"/>
                </a:solidFill>
                <a:effectLst/>
                <a:uLnTx/>
                <a:uFillTx/>
                <a:latin typeface="Montserrat"/>
                <a:ea typeface="+mn-ea"/>
                <a:cs typeface="+mn-cs"/>
              </a:rPr>
              <a:t>These are noise and examples of time theft.</a:t>
            </a:r>
            <a:endParaRPr kumimoji="0" lang="en-US" sz="1000" b="1" i="0" u="none" strike="noStrike" kern="1200" cap="none" spc="0" normalizeH="0" baseline="0" noProof="0" dirty="0">
              <a:ln>
                <a:noFill/>
              </a:ln>
              <a:solidFill>
                <a:schemeClr val="bg1"/>
              </a:solidFill>
              <a:effectLst/>
              <a:uLnTx/>
              <a:uFillTx/>
              <a:latin typeface="Montserrat"/>
              <a:ea typeface="+mn-ea"/>
              <a:cs typeface="+mn-cs"/>
            </a:endParaRPr>
          </a:p>
        </p:txBody>
      </p:sp>
      <p:sp>
        <p:nvSpPr>
          <p:cNvPr id="8" name="TextBox 7">
            <a:extLst>
              <a:ext uri="{FF2B5EF4-FFF2-40B4-BE49-F238E27FC236}">
                <a16:creationId xmlns:a16="http://schemas.microsoft.com/office/drawing/2014/main" id="{EAE372B7-9FE6-4AE9-A375-DB47D8A97853}"/>
              </a:ext>
            </a:extLst>
          </p:cNvPr>
          <p:cNvSpPr txBox="1"/>
          <p:nvPr/>
        </p:nvSpPr>
        <p:spPr>
          <a:xfrm>
            <a:off x="6711043" y="1463290"/>
            <a:ext cx="52578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i="0" u="none" strike="noStrike" kern="1200" cap="none" spc="0" normalizeH="0" baseline="0" noProof="0" dirty="0">
                <a:ln>
                  <a:noFill/>
                </a:ln>
                <a:solidFill>
                  <a:prstClr val="white"/>
                </a:solidFill>
                <a:effectLst/>
                <a:uLnTx/>
                <a:uFillTx/>
                <a:latin typeface="Montserrat"/>
                <a:ea typeface="+mn-ea"/>
                <a:cs typeface="+mn-cs"/>
              </a:rPr>
              <a:t>Block distracting apps/websites</a:t>
            </a:r>
          </a:p>
        </p:txBody>
      </p:sp>
      <p:pic>
        <p:nvPicPr>
          <p:cNvPr id="8194" name="Picture 2" descr="How to Easily Block Websites on Chrome | Reader's Digest">
            <a:extLst>
              <a:ext uri="{FF2B5EF4-FFF2-40B4-BE49-F238E27FC236}">
                <a16:creationId xmlns:a16="http://schemas.microsoft.com/office/drawing/2014/main" id="{E03F83A7-AAA3-4741-A58B-088B5C194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643" y="1238905"/>
            <a:ext cx="5663000" cy="271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9679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C4102D-1F14-4295-AE68-EFED3CB42A4A}"/>
              </a:ext>
            </a:extLst>
          </p:cNvPr>
          <p:cNvSpPr>
            <a:spLocks noGrp="1"/>
          </p:cNvSpPr>
          <p:nvPr>
            <p:ph type="body" sz="quarter" idx="10"/>
          </p:nvPr>
        </p:nvSpPr>
        <p:spPr/>
        <p:txBody>
          <a:bodyPr/>
          <a:lstStyle/>
          <a:p>
            <a:r>
              <a:rPr lang="en-CA" dirty="0"/>
              <a:t>Bongarde is a results driven organization. You need to do the work to get the results.</a:t>
            </a:r>
          </a:p>
          <a:p>
            <a:r>
              <a:rPr lang="en-CA" dirty="0"/>
              <a:t>We ship on-time, at the highest quality, and we ALWAYS exceed expectations.</a:t>
            </a:r>
          </a:p>
        </p:txBody>
      </p:sp>
      <p:sp>
        <p:nvSpPr>
          <p:cNvPr id="4" name="Title 3">
            <a:extLst>
              <a:ext uri="{FF2B5EF4-FFF2-40B4-BE49-F238E27FC236}">
                <a16:creationId xmlns:a16="http://schemas.microsoft.com/office/drawing/2014/main" id="{30BFE32F-C10C-471D-AE20-F06ACB06102D}"/>
              </a:ext>
            </a:extLst>
          </p:cNvPr>
          <p:cNvSpPr>
            <a:spLocks noGrp="1"/>
          </p:cNvSpPr>
          <p:nvPr>
            <p:ph type="title"/>
          </p:nvPr>
        </p:nvSpPr>
        <p:spPr/>
        <p:txBody>
          <a:bodyPr/>
          <a:lstStyle/>
          <a:p>
            <a:endParaRPr lang="en-CA"/>
          </a:p>
        </p:txBody>
      </p:sp>
      <p:sp>
        <p:nvSpPr>
          <p:cNvPr id="3" name="Slide Number Placeholder 2">
            <a:extLst>
              <a:ext uri="{FF2B5EF4-FFF2-40B4-BE49-F238E27FC236}">
                <a16:creationId xmlns:a16="http://schemas.microsoft.com/office/drawing/2014/main" id="{F12FE0B7-7FBB-4149-B322-811FD75CB5AC}"/>
              </a:ext>
            </a:extLst>
          </p:cNvPr>
          <p:cNvSpPr>
            <a:spLocks noGrp="1"/>
          </p:cNvSpPr>
          <p:nvPr>
            <p:ph type="sldNum" sz="quarter" idx="13"/>
          </p:nvPr>
        </p:nvSpPr>
        <p:spPr/>
        <p:txBody>
          <a:bodyPr/>
          <a:lstStyle/>
          <a:p>
            <a:fld id="{7782931A-7D25-4B4B-9464-57AE418934A3}" type="slidenum">
              <a:rPr lang="en-US" smtClean="0"/>
              <a:pPr/>
              <a:t>11</a:t>
            </a:fld>
            <a:endParaRPr lang="en-US"/>
          </a:p>
        </p:txBody>
      </p:sp>
    </p:spTree>
    <p:extLst>
      <p:ext uri="{BB962C8B-B14F-4D97-AF65-F5344CB8AC3E}">
        <p14:creationId xmlns:p14="http://schemas.microsoft.com/office/powerpoint/2010/main" val="1030850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C9BF5E2-6476-443A-9716-FDD30FEE66FD}"/>
              </a:ext>
            </a:extLst>
          </p:cNvPr>
          <p:cNvSpPr>
            <a:spLocks noGrp="1"/>
          </p:cNvSpPr>
          <p:nvPr>
            <p:ph type="title"/>
          </p:nvPr>
        </p:nvSpPr>
        <p:spPr/>
        <p:txBody>
          <a:bodyPr/>
          <a:lstStyle/>
          <a:p>
            <a:r>
              <a:rPr lang="en-CA" dirty="0"/>
              <a:t>Hybrid work</a:t>
            </a:r>
          </a:p>
        </p:txBody>
      </p:sp>
      <p:sp>
        <p:nvSpPr>
          <p:cNvPr id="6" name="Slide Number Placeholder 5">
            <a:extLst>
              <a:ext uri="{FF2B5EF4-FFF2-40B4-BE49-F238E27FC236}">
                <a16:creationId xmlns:a16="http://schemas.microsoft.com/office/drawing/2014/main" id="{39CB6929-2BB2-4996-97DB-F99435ABE517}"/>
              </a:ext>
            </a:extLst>
          </p:cNvPr>
          <p:cNvSpPr>
            <a:spLocks noGrp="1"/>
          </p:cNvSpPr>
          <p:nvPr>
            <p:ph type="sldNum" sz="quarter" idx="24"/>
          </p:nvPr>
        </p:nvSpPr>
        <p:spPr/>
        <p:txBody>
          <a:bodyPr/>
          <a:lstStyle/>
          <a:p>
            <a:fld id="{7782931A-7D25-4B4B-9464-57AE418934A3}" type="slidenum">
              <a:rPr lang="en-US" smtClean="0"/>
              <a:pPr/>
              <a:t>2</a:t>
            </a:fld>
            <a:endParaRPr lang="en-US"/>
          </a:p>
        </p:txBody>
      </p:sp>
      <p:pic>
        <p:nvPicPr>
          <p:cNvPr id="1026" name="Picture 2" descr="The future of work is hybrid, seamless and inclusive | The Seattle Times">
            <a:extLst>
              <a:ext uri="{FF2B5EF4-FFF2-40B4-BE49-F238E27FC236}">
                <a16:creationId xmlns:a16="http://schemas.microsoft.com/office/drawing/2014/main" id="{984E43FF-4F0F-4120-BAAD-D73DCEDA8D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40" y="936986"/>
            <a:ext cx="8921296" cy="509518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AF3ACAD-83F5-40D7-A2F2-95020015CE98}"/>
              </a:ext>
            </a:extLst>
          </p:cNvPr>
          <p:cNvSpPr txBox="1"/>
          <p:nvPr/>
        </p:nvSpPr>
        <p:spPr>
          <a:xfrm>
            <a:off x="9470571" y="936986"/>
            <a:ext cx="2365589" cy="4431983"/>
          </a:xfrm>
          <a:prstGeom prst="rect">
            <a:avLst/>
          </a:prstGeom>
          <a:noFill/>
        </p:spPr>
        <p:txBody>
          <a:bodyPr wrap="square" numCol="1" spcCol="720000" rtlCol="0">
            <a:spAutoFit/>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ontserrat"/>
                <a:ea typeface="+mn-ea"/>
                <a:cs typeface="+mn-cs"/>
              </a:rPr>
              <a:t>Hybrid work predicted to boost productivity by over 4.5%</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Montserrat"/>
              </a:rPr>
              <a:t>79% report better work/life balance</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ontserrat"/>
                <a:ea typeface="+mn-ea"/>
                <a:cs typeface="+mn-cs"/>
              </a:rPr>
              <a:t>Only 36% employees engaged at work</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Montserrat"/>
              </a:rPr>
              <a:t>13% actively disengaged</a:t>
            </a:r>
          </a:p>
        </p:txBody>
      </p:sp>
    </p:spTree>
    <p:extLst>
      <p:ext uri="{BB962C8B-B14F-4D97-AF65-F5344CB8AC3E}">
        <p14:creationId xmlns:p14="http://schemas.microsoft.com/office/powerpoint/2010/main" val="887667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2F165-CA9F-43C7-93BE-0383409F51D8}"/>
              </a:ext>
            </a:extLst>
          </p:cNvPr>
          <p:cNvSpPr>
            <a:spLocks noGrp="1"/>
          </p:cNvSpPr>
          <p:nvPr>
            <p:ph type="title"/>
          </p:nvPr>
        </p:nvSpPr>
        <p:spPr/>
        <p:txBody>
          <a:bodyPr/>
          <a:lstStyle/>
          <a:p>
            <a:r>
              <a:rPr lang="en-CA" dirty="0"/>
              <a:t>Bell curve</a:t>
            </a:r>
          </a:p>
        </p:txBody>
      </p:sp>
      <p:sp>
        <p:nvSpPr>
          <p:cNvPr id="3" name="Slide Number Placeholder 2">
            <a:extLst>
              <a:ext uri="{FF2B5EF4-FFF2-40B4-BE49-F238E27FC236}">
                <a16:creationId xmlns:a16="http://schemas.microsoft.com/office/drawing/2014/main" id="{E5016DD3-6BE0-4574-94AA-F4D0D864C234}"/>
              </a:ext>
            </a:extLst>
          </p:cNvPr>
          <p:cNvSpPr>
            <a:spLocks noGrp="1"/>
          </p:cNvSpPr>
          <p:nvPr>
            <p:ph type="sldNum" sz="quarter" idx="24"/>
          </p:nvPr>
        </p:nvSpPr>
        <p:spPr/>
        <p:txBody>
          <a:bodyPr/>
          <a:lstStyle/>
          <a:p>
            <a:fld id="{7782931A-7D25-4B4B-9464-57AE418934A3}" type="slidenum">
              <a:rPr lang="en-US" smtClean="0"/>
              <a:pPr/>
              <a:t>3</a:t>
            </a:fld>
            <a:endParaRPr lang="en-US"/>
          </a:p>
        </p:txBody>
      </p:sp>
      <p:pic>
        <p:nvPicPr>
          <p:cNvPr id="2050" name="Picture 2" descr="Skewness and Symmetry | STA 100">
            <a:extLst>
              <a:ext uri="{FF2B5EF4-FFF2-40B4-BE49-F238E27FC236}">
                <a16:creationId xmlns:a16="http://schemas.microsoft.com/office/drawing/2014/main" id="{BA0E08F6-BAA4-4C3A-BB0E-54CBDF4EB9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40" y="2226343"/>
            <a:ext cx="6229350" cy="3752850"/>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a:extLst>
              <a:ext uri="{FF2B5EF4-FFF2-40B4-BE49-F238E27FC236}">
                <a16:creationId xmlns:a16="http://schemas.microsoft.com/office/drawing/2014/main" id="{68307806-F99F-4309-BB23-A67F5B047D32}"/>
              </a:ext>
            </a:extLst>
          </p:cNvPr>
          <p:cNvSpPr/>
          <p:nvPr/>
        </p:nvSpPr>
        <p:spPr>
          <a:xfrm>
            <a:off x="979714" y="4506686"/>
            <a:ext cx="1796143" cy="1785648"/>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1" name="Straight Connector 10">
            <a:extLst>
              <a:ext uri="{FF2B5EF4-FFF2-40B4-BE49-F238E27FC236}">
                <a16:creationId xmlns:a16="http://schemas.microsoft.com/office/drawing/2014/main" id="{A464FBEC-6199-4137-9EDD-D85AC3F1F280}"/>
              </a:ext>
            </a:extLst>
          </p:cNvPr>
          <p:cNvCxnSpPr>
            <a:stCxn id="9" idx="0"/>
          </p:cNvCxnSpPr>
          <p:nvPr/>
        </p:nvCxnSpPr>
        <p:spPr>
          <a:xfrm flipV="1">
            <a:off x="1877786" y="2226343"/>
            <a:ext cx="2296671" cy="2280343"/>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ED5BEFD-E708-4B05-A14D-19848F40F951}"/>
              </a:ext>
            </a:extLst>
          </p:cNvPr>
          <p:cNvSpPr txBox="1"/>
          <p:nvPr/>
        </p:nvSpPr>
        <p:spPr>
          <a:xfrm>
            <a:off x="4261090" y="1567543"/>
            <a:ext cx="1393371" cy="646331"/>
          </a:xfrm>
          <a:prstGeom prst="rect">
            <a:avLst/>
          </a:prstGeom>
          <a:noFill/>
        </p:spPr>
        <p:txBody>
          <a:bodyPr wrap="square" rtlCol="0">
            <a:spAutoFit/>
          </a:bodyPr>
          <a:lstStyle/>
          <a:p>
            <a:r>
              <a:rPr lang="en-CA" dirty="0">
                <a:solidFill>
                  <a:schemeClr val="bg1"/>
                </a:solidFill>
              </a:rPr>
              <a:t>WHO? WHY?</a:t>
            </a:r>
          </a:p>
        </p:txBody>
      </p:sp>
      <p:sp>
        <p:nvSpPr>
          <p:cNvPr id="14" name="TextBox 13">
            <a:extLst>
              <a:ext uri="{FF2B5EF4-FFF2-40B4-BE49-F238E27FC236}">
                <a16:creationId xmlns:a16="http://schemas.microsoft.com/office/drawing/2014/main" id="{2B8739CE-3994-4DBA-9B5B-087BF24104B5}"/>
              </a:ext>
            </a:extLst>
          </p:cNvPr>
          <p:cNvSpPr txBox="1"/>
          <p:nvPr/>
        </p:nvSpPr>
        <p:spPr>
          <a:xfrm>
            <a:off x="6721715" y="2163776"/>
            <a:ext cx="4978160" cy="3508653"/>
          </a:xfrm>
          <a:prstGeom prst="rect">
            <a:avLst/>
          </a:prstGeom>
          <a:noFill/>
        </p:spPr>
        <p:txBody>
          <a:bodyPr wrap="square" numCol="1" spcCol="720000" rtlCol="0">
            <a:spAutoFit/>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ontserrat"/>
                <a:ea typeface="+mn-ea"/>
                <a:cs typeface="+mn-cs"/>
              </a:rPr>
              <a:t>Bongarde is a results driven organization</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Montserrat"/>
              </a:rPr>
              <a:t>13% disengagement isn’t good-enough</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Montserrat"/>
              </a:rPr>
              <a:t>13% can have 100% effect if in business development or CSM</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Montserrat"/>
              </a:rPr>
              <a:t>Responsibility</a:t>
            </a:r>
          </a:p>
          <a:p>
            <a:pPr marL="742950" lvl="1" indent="-285750">
              <a:spcAft>
                <a:spcPts val="1200"/>
              </a:spcAft>
              <a:buFont typeface="Arial" panose="020B0604020202020204" pitchFamily="34" charset="0"/>
              <a:buChar char="•"/>
            </a:pPr>
            <a:r>
              <a:rPr lang="en-US" dirty="0">
                <a:solidFill>
                  <a:srgbClr val="000000"/>
                </a:solidFill>
                <a:latin typeface="Montserrat"/>
              </a:rPr>
              <a:t>Company</a:t>
            </a:r>
          </a:p>
          <a:p>
            <a:pPr marL="742950" lvl="1" indent="-285750">
              <a:spcAft>
                <a:spcPts val="1200"/>
              </a:spcAft>
              <a:buFont typeface="Arial" panose="020B0604020202020204" pitchFamily="34" charset="0"/>
              <a:buChar char="•"/>
            </a:pPr>
            <a:r>
              <a:rPr lang="en-US" dirty="0">
                <a:solidFill>
                  <a:srgbClr val="000000"/>
                </a:solidFill>
                <a:latin typeface="Montserrat"/>
              </a:rPr>
              <a:t>Culture</a:t>
            </a:r>
          </a:p>
          <a:p>
            <a:pPr marL="742950" lvl="1" indent="-285750">
              <a:spcAft>
                <a:spcPts val="1200"/>
              </a:spcAft>
              <a:buFont typeface="Arial" panose="020B0604020202020204" pitchFamily="34" charset="0"/>
              <a:buChar char="•"/>
            </a:pPr>
            <a:r>
              <a:rPr lang="en-US" dirty="0">
                <a:solidFill>
                  <a:srgbClr val="000000"/>
                </a:solidFill>
                <a:latin typeface="Montserrat"/>
              </a:rPr>
              <a:t>Individual</a:t>
            </a:r>
          </a:p>
        </p:txBody>
      </p:sp>
    </p:spTree>
    <p:extLst>
      <p:ext uri="{BB962C8B-B14F-4D97-AF65-F5344CB8AC3E}">
        <p14:creationId xmlns:p14="http://schemas.microsoft.com/office/powerpoint/2010/main" val="3406279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1969770"/>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Montserrat"/>
                <a:ea typeface="+mn-ea"/>
                <a:cs typeface="+mn-cs"/>
              </a:rPr>
              <a:t>Atomic Habits – Audible Account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ontserrat"/>
                <a:ea typeface="+mn-ea"/>
                <a:cs typeface="+mn-cs"/>
              </a:rPr>
              <a:t>Habits are what build a methodical system that helps you achieve progress and accomplish goals, and they form based on how frequently you engage in them, not just over time. Instead of changing habits by listing “what” you want, consider “who” you want to become or “how” you want to get there. This will enable you to work on a system to foster more positive, permanent results rather than continue to focus on short-term, singular, temporary goals.</a:t>
            </a:r>
            <a:endParaRPr kumimoji="0" lang="en-CA" sz="1600" b="0" i="0" u="none" strike="noStrike" kern="1200" cap="none" spc="0" normalizeH="0" baseline="0" noProof="0" dirty="0">
              <a:ln>
                <a:noFill/>
              </a:ln>
              <a:solidFill>
                <a:prstClr val="white"/>
              </a:solidFill>
              <a:effectLst/>
              <a:uLnTx/>
              <a:uFillTx/>
              <a:latin typeface="Montserrat"/>
              <a:ea typeface="+mn-ea"/>
              <a:cs typeface="+mn-cs"/>
            </a:endParaRPr>
          </a:p>
        </p:txBody>
      </p:sp>
      <p:sp>
        <p:nvSpPr>
          <p:cNvPr id="5" name="TextBox 4">
            <a:extLst>
              <a:ext uri="{FF2B5EF4-FFF2-40B4-BE49-F238E27FC236}">
                <a16:creationId xmlns:a16="http://schemas.microsoft.com/office/drawing/2014/main" id="{44D10D62-0DC9-4F64-B656-EA5A8EEC74A8}"/>
              </a:ext>
            </a:extLst>
          </p:cNvPr>
          <p:cNvSpPr txBox="1"/>
          <p:nvPr/>
        </p:nvSpPr>
        <p:spPr>
          <a:xfrm>
            <a:off x="6694714" y="1463290"/>
            <a:ext cx="52578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prstClr val="white"/>
                </a:solidFill>
                <a:effectLst/>
                <a:uLnTx/>
                <a:uFillTx/>
                <a:latin typeface="Montserrat"/>
                <a:ea typeface="+mn-ea"/>
                <a:cs typeface="+mn-cs"/>
              </a:rPr>
              <a:t>There are a lot of tried-and-true tactics for increasing your productivity, but just like our working lives are constantly evolving, so too are the ways in which we get the most out of our day. Productivity may look different depending on the circumstances of your role but incorporating a few productivity hacks into your routine can be a great way to get more out of each workday and your career overall.</a:t>
            </a:r>
            <a:endParaRPr kumimoji="0" lang="en-CA" sz="1200" i="0" u="none" strike="noStrike" kern="1200" cap="none" spc="0" normalizeH="0" baseline="0" noProof="0" dirty="0">
              <a:ln>
                <a:noFill/>
              </a:ln>
              <a:solidFill>
                <a:prstClr val="white"/>
              </a:solidFill>
              <a:effectLst/>
              <a:uLnTx/>
              <a:uFillTx/>
              <a:latin typeface="Montserrat"/>
              <a:ea typeface="+mn-ea"/>
              <a:cs typeface="+mn-cs"/>
            </a:endParaRPr>
          </a:p>
        </p:txBody>
      </p:sp>
      <p:pic>
        <p:nvPicPr>
          <p:cNvPr id="3074" name="Picture 2" descr="Know thy future self | Nature Reviews Neuroscience">
            <a:extLst>
              <a:ext uri="{FF2B5EF4-FFF2-40B4-BE49-F238E27FC236}">
                <a16:creationId xmlns:a16="http://schemas.microsoft.com/office/drawing/2014/main" id="{911DF840-E2F0-455D-8327-197313C416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643" y="1238904"/>
            <a:ext cx="5581357" cy="271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8584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2431435"/>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Montserrat"/>
                <a:ea typeface="+mn-ea"/>
                <a:cs typeface="+mn-cs"/>
              </a:rPr>
              <a:t>THE DAILY HIGHLIGHT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Instead of filling your to-do list with countless tasks every day, focus on a single must-do that you can consider your daily highlight. Start each day by asking yourself, “What do I want to get done today?” Adjusting your mindset from need to want can help facilitate a feeling of accomplishment where previously you may have felt defeated if you were unable to complete a lofty to-do list. Additionally, this practice will in turn help you better understand your priorities and consider the process it will take you to complete your daily must-do.</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Don’t limit yourself to thinking of your daily highlight as strictly professional. There may be days where you need to prioritize your mental health with a personal or social must-do, even if it’s as simple as calling a family member or taking yourself out to lunch.</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Montserrat"/>
                <a:ea typeface="+mn-ea"/>
                <a:cs typeface="+mn-cs"/>
              </a:rPr>
              <a:t>MIGHT-DO VS MUST-DO MINDSET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It may be too much to expect professionals to simplify their lives down to a single must-do, which is where you supplement your musts with mights. They may be just as important or necessary as your daily highlight, but they just didn’t make the #1 cut, and it will be okay if you don’t get to them today. There’s always tomorrow, after all. By reducing the demand you inflict on yourself, you may begin to feel better about your daily accomplishments and deliverables. In turn, productivity can improve and the feeling of being overworked could dissipate..</a:t>
            </a:r>
            <a:endParaRPr kumimoji="0" lang="en-CA" sz="1100" i="0" u="none" strike="noStrike" kern="1200" cap="none" spc="0" normalizeH="0" baseline="0" noProof="0" dirty="0">
              <a:ln>
                <a:noFill/>
              </a:ln>
              <a:solidFill>
                <a:prstClr val="white"/>
              </a:solidFill>
              <a:effectLst/>
              <a:uLnTx/>
              <a:uFillTx/>
              <a:latin typeface="Montserrat"/>
              <a:ea typeface="+mn-ea"/>
              <a:cs typeface="+mn-cs"/>
            </a:endParaRPr>
          </a:p>
        </p:txBody>
      </p:sp>
      <p:sp>
        <p:nvSpPr>
          <p:cNvPr id="5" name="TextBox 4">
            <a:extLst>
              <a:ext uri="{FF2B5EF4-FFF2-40B4-BE49-F238E27FC236}">
                <a16:creationId xmlns:a16="http://schemas.microsoft.com/office/drawing/2014/main" id="{44D10D62-0DC9-4F64-B656-EA5A8EEC74A8}"/>
              </a:ext>
            </a:extLst>
          </p:cNvPr>
          <p:cNvSpPr txBox="1"/>
          <p:nvPr/>
        </p:nvSpPr>
        <p:spPr>
          <a:xfrm>
            <a:off x="6711043" y="1577593"/>
            <a:ext cx="5257800"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white"/>
                </a:solidFill>
                <a:effectLst/>
                <a:uLnTx/>
                <a:uFillTx/>
                <a:latin typeface="Montserrat"/>
                <a:ea typeface="+mn-ea"/>
                <a:cs typeface="+mn-cs"/>
              </a:rPr>
              <a:t>Set a single goal for each day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solidFill>
                  <a:prstClr val="white"/>
                </a:solidFill>
                <a:effectLst/>
                <a:uLnTx/>
                <a:uFillTx/>
                <a:latin typeface="Montserrat"/>
                <a:ea typeface="+mn-ea"/>
                <a:cs typeface="+mn-cs"/>
              </a:rPr>
              <a:t>To forget about multitasking, you have to retrain your mind to concentrate on single tasks. This goes against everything our busy, digital lives encourages us to do but the solution to this problem also lies in the same digital tech that exacerbates it.</a:t>
            </a:r>
            <a:endParaRPr kumimoji="0" lang="en-CA" sz="1400" i="0" u="none" strike="noStrike" kern="1200" cap="none" spc="0" normalizeH="0" baseline="0" noProof="0" dirty="0">
              <a:ln>
                <a:noFill/>
              </a:ln>
              <a:solidFill>
                <a:prstClr val="white"/>
              </a:solidFill>
              <a:effectLst/>
              <a:uLnTx/>
              <a:uFillTx/>
              <a:latin typeface="Montserrat"/>
              <a:ea typeface="+mn-ea"/>
              <a:cs typeface="+mn-cs"/>
            </a:endParaRPr>
          </a:p>
        </p:txBody>
      </p:sp>
      <p:pic>
        <p:nvPicPr>
          <p:cNvPr id="4098" name="Picture 2" descr="Eat That Frog: The Most Practical Productivity Method You Should Know |  Productivity &amp; Positivity">
            <a:extLst>
              <a:ext uri="{FF2B5EF4-FFF2-40B4-BE49-F238E27FC236}">
                <a16:creationId xmlns:a16="http://schemas.microsoft.com/office/drawing/2014/main" id="{FFCD40E0-9EC2-4994-9346-E0372B1E49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236" y="1238904"/>
            <a:ext cx="4531908" cy="271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741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2431435"/>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Montserrat"/>
                <a:ea typeface="+mn-ea"/>
                <a:cs typeface="+mn-cs"/>
              </a:rPr>
              <a:t>TIME BLOCKING</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Exactly as it sounds, time blocking is when you dedicate chunks of time to singular tasks. Week by week, consider the things that are must-dos or goals and block out everything you’d need to do to prepare for them. Include everything from work projects to family commitments to appointments and personal goals—and carve out time for whatever you might need to prepare for them, such as research or reading time, phone calls, meals, and everything in between. Instead of jumping from task to task within the same hour, you now have each task blocked out in a more step-by-step format allowing for your full, undivided attention. This will not only ensure that you’re prepared for your must-dos, but it will protect your time so that you’re the one deciding where to spend it and distributing your efforts accordingly.</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Montserrat"/>
                <a:ea typeface="+mn-ea"/>
                <a:cs typeface="+mn-cs"/>
              </a:rPr>
              <a:t>DELEGATING</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It can be difficult to ask for help when you become overworked, but it’s completely acceptable and normal. Plus, delegating work ensures that the right tasks and projects are being completed by the right people, and it’s one way leaders can maximize their time at work. With effective delegation, leaders can focus on the bigger picture and outsource tasks to teammates who may be better suited to complete them. Collaborating to get the most work done with the amount of time you collectively have—that’s productivity.</a:t>
            </a:r>
            <a:endParaRPr kumimoji="0" lang="en-CA" sz="1100" i="0" u="none" strike="noStrike" kern="1200" cap="none" spc="0" normalizeH="0" baseline="0" noProof="0" dirty="0">
              <a:ln>
                <a:noFill/>
              </a:ln>
              <a:solidFill>
                <a:prstClr val="white"/>
              </a:solidFill>
              <a:effectLst/>
              <a:uLnTx/>
              <a:uFillTx/>
              <a:latin typeface="Montserrat"/>
              <a:ea typeface="+mn-ea"/>
              <a:cs typeface="+mn-cs"/>
            </a:endParaRPr>
          </a:p>
        </p:txBody>
      </p:sp>
      <p:sp>
        <p:nvSpPr>
          <p:cNvPr id="5" name="TextBox 4">
            <a:extLst>
              <a:ext uri="{FF2B5EF4-FFF2-40B4-BE49-F238E27FC236}">
                <a16:creationId xmlns:a16="http://schemas.microsoft.com/office/drawing/2014/main" id="{44D10D62-0DC9-4F64-B656-EA5A8EEC74A8}"/>
              </a:ext>
            </a:extLst>
          </p:cNvPr>
          <p:cNvSpPr txBox="1"/>
          <p:nvPr/>
        </p:nvSpPr>
        <p:spPr>
          <a:xfrm>
            <a:off x="6711043" y="1577593"/>
            <a:ext cx="5257800"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prstClr val="white"/>
                </a:solidFill>
                <a:effectLst/>
                <a:uLnTx/>
                <a:uFillTx/>
                <a:latin typeface="Montserrat"/>
                <a:ea typeface="+mn-ea"/>
                <a:cs typeface="+mn-cs"/>
              </a:rPr>
              <a:t>According to neuropsychologist Cynthia </a:t>
            </a:r>
            <a:r>
              <a:rPr kumimoji="0" lang="en-US" sz="1600" i="0" u="none" strike="noStrike" kern="1200" cap="none" spc="0" normalizeH="0" baseline="0" noProof="0" dirty="0" err="1">
                <a:ln>
                  <a:noFill/>
                </a:ln>
                <a:solidFill>
                  <a:prstClr val="white"/>
                </a:solidFill>
                <a:effectLst/>
                <a:uLnTx/>
                <a:uFillTx/>
                <a:latin typeface="Montserrat"/>
                <a:ea typeface="+mn-ea"/>
                <a:cs typeface="+mn-cs"/>
              </a:rPr>
              <a:t>Kubu</a:t>
            </a:r>
            <a:r>
              <a:rPr kumimoji="0" lang="en-US" sz="1600" i="0" u="none" strike="noStrike" kern="1200" cap="none" spc="0" normalizeH="0" baseline="0" noProof="0" dirty="0">
                <a:ln>
                  <a:noFill/>
                </a:ln>
                <a:solidFill>
                  <a:prstClr val="white"/>
                </a:solidFill>
                <a:effectLst/>
                <a:uLnTx/>
                <a:uFillTx/>
                <a:latin typeface="Montserrat"/>
                <a:ea typeface="+mn-ea"/>
                <a:cs typeface="+mn-cs"/>
              </a:rPr>
              <a:t>, PhD, “When we think we’re multitasking, most often we aren’t really doing two things at once, but instead, we’re doing individual actions in rapid succession, or task-switching,” That’s why things often fall through the cracks when we attempt to multitask, and we accomplish less than we think we should.</a:t>
            </a:r>
            <a:endParaRPr kumimoji="0" lang="en-CA" sz="1200" i="0" u="none" strike="noStrike" kern="1200" cap="none" spc="0" normalizeH="0" baseline="0" noProof="0" dirty="0">
              <a:ln>
                <a:noFill/>
              </a:ln>
              <a:solidFill>
                <a:prstClr val="white"/>
              </a:solidFill>
              <a:effectLst/>
              <a:uLnTx/>
              <a:uFillTx/>
              <a:latin typeface="Montserrat"/>
              <a:ea typeface="+mn-ea"/>
              <a:cs typeface="+mn-cs"/>
            </a:endParaRPr>
          </a:p>
        </p:txBody>
      </p:sp>
      <p:pic>
        <p:nvPicPr>
          <p:cNvPr id="5122" name="Picture 2" descr="The Multitasking Myth — The Art of Forum, LLC">
            <a:extLst>
              <a:ext uri="{FF2B5EF4-FFF2-40B4-BE49-F238E27FC236}">
                <a16:creationId xmlns:a16="http://schemas.microsoft.com/office/drawing/2014/main" id="{6ED11E82-D6DF-431B-A861-C0AB80FCB4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594" y="1238904"/>
            <a:ext cx="5423976" cy="271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432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2376000"/>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Grogginess is the enemy of productivity. A round of exercise in the morning can kickstart your day and help you shake off the sleepiness. Productivity influencer Thomas Frank maintains that there are really only three things you need in the morning to get your brain geared up and in the right place:</a:t>
            </a: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Movement</a:t>
            </a: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Sunlight</a:t>
            </a:r>
          </a:p>
          <a:p>
            <a:pPr marL="171450" marR="0" lvl="0"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Water</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To assess whether exercising helps you feel more mentally capable to take on the world, try implementing a new routine for at least a week. Get outside and go on a jog first thing in the morning. Or, slow it down and go on a stroll, even if it’s just to your mailbox, to take your dog on a walk, or to take out the trash while still in your pjs. Then, when you return indoors, drink a glass of water and get the productivity ball rolling.</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The takeaway here is the mindset shift. You can wake up earlier, but you may just sit in bed on your phone until it’s time to get to work or to your appointment. You can go outside to exercise but end up just turning back inside if the weather is less than ideal. All of these productivity tips are all useful, but only if you pencil them in, plan for them, and actually try them.</a:t>
            </a:r>
            <a:endParaRPr kumimoji="0" lang="en-CA" sz="1100" i="0" u="none" strike="noStrike" kern="1200" cap="none" spc="0" normalizeH="0" baseline="0" noProof="0" dirty="0">
              <a:ln>
                <a:noFill/>
              </a:ln>
              <a:solidFill>
                <a:prstClr val="white"/>
              </a:solidFill>
              <a:effectLst/>
              <a:uLnTx/>
              <a:uFillTx/>
              <a:latin typeface="Montserrat"/>
              <a:ea typeface="+mn-ea"/>
              <a:cs typeface="+mn-cs"/>
            </a:endParaRPr>
          </a:p>
        </p:txBody>
      </p:sp>
      <p:sp>
        <p:nvSpPr>
          <p:cNvPr id="5" name="TextBox 4">
            <a:extLst>
              <a:ext uri="{FF2B5EF4-FFF2-40B4-BE49-F238E27FC236}">
                <a16:creationId xmlns:a16="http://schemas.microsoft.com/office/drawing/2014/main" id="{44D10D62-0DC9-4F64-B656-EA5A8EEC74A8}"/>
              </a:ext>
            </a:extLst>
          </p:cNvPr>
          <p:cNvSpPr txBox="1"/>
          <p:nvPr/>
        </p:nvSpPr>
        <p:spPr>
          <a:xfrm>
            <a:off x="6711043" y="1577593"/>
            <a:ext cx="5257800"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i="0" u="none" strike="noStrike" kern="1200" cap="none" spc="0" normalizeH="0" baseline="0" noProof="0" dirty="0">
                <a:ln>
                  <a:noFill/>
                </a:ln>
                <a:solidFill>
                  <a:prstClr val="white"/>
                </a:solidFill>
                <a:effectLst/>
                <a:uLnTx/>
                <a:uFillTx/>
                <a:latin typeface="Montserrat"/>
                <a:ea typeface="+mn-ea"/>
                <a:cs typeface="+mn-cs"/>
              </a:rPr>
              <a:t>The benefits associated with exercise are vast and well-known—for instance, better sleep, more energy, decreased stress, and improved immune health—but it’s not often considered how activity can improve productivity.</a:t>
            </a:r>
            <a:endParaRPr kumimoji="0" lang="en-CA" sz="1600" i="0" u="none" strike="noStrike" kern="1200" cap="none" spc="0" normalizeH="0" baseline="0" noProof="0" dirty="0">
              <a:ln>
                <a:noFill/>
              </a:ln>
              <a:solidFill>
                <a:prstClr val="white"/>
              </a:solidFill>
              <a:effectLst/>
              <a:uLnTx/>
              <a:uFillTx/>
              <a:latin typeface="Montserrat"/>
              <a:ea typeface="+mn-ea"/>
              <a:cs typeface="+mn-cs"/>
            </a:endParaRPr>
          </a:p>
        </p:txBody>
      </p:sp>
      <p:pic>
        <p:nvPicPr>
          <p:cNvPr id="6146" name="Picture 2" descr="People Exercise Vector Art, Icons, and Graphics for Free Download">
            <a:extLst>
              <a:ext uri="{FF2B5EF4-FFF2-40B4-BE49-F238E27FC236}">
                <a16:creationId xmlns:a16="http://schemas.microsoft.com/office/drawing/2014/main" id="{BA28902E-FE5E-41DF-AA4C-1EB5039F9F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39" y="969508"/>
            <a:ext cx="5331279" cy="3250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619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5852722-102D-46C7-AA3F-94EF3ABBB085}"/>
              </a:ext>
            </a:extLst>
          </p:cNvPr>
          <p:cNvSpPr>
            <a:spLocks noGrp="1"/>
          </p:cNvSpPr>
          <p:nvPr>
            <p:ph sz="half" idx="2"/>
          </p:nvPr>
        </p:nvSpPr>
        <p:spPr>
          <a:xfrm>
            <a:off x="1036640" y="2351314"/>
            <a:ext cx="10099445" cy="3758140"/>
          </a:xfrm>
        </p:spPr>
        <p:txBody>
          <a:bodyPr numCol="2" spcCol="360000"/>
          <a:lstStyle/>
          <a:p>
            <a:pPr algn="l">
              <a:spcAft>
                <a:spcPts val="1200"/>
              </a:spcAft>
              <a:buFont typeface="Arial" panose="020B0604020202020204" pitchFamily="34" charset="0"/>
              <a:buChar char="•"/>
            </a:pPr>
            <a:r>
              <a:rPr lang="en-US" sz="1600" b="1" i="0" dirty="0">
                <a:solidFill>
                  <a:srgbClr val="555555"/>
                </a:solidFill>
                <a:effectLst/>
                <a:latin typeface="Open Sans" panose="020B0606030504020204" pitchFamily="34" charset="0"/>
              </a:rPr>
              <a:t>Do the hardest or most time-consuming task first</a:t>
            </a:r>
            <a:br>
              <a:rPr lang="en-US" sz="1600" b="0" i="0" dirty="0">
                <a:solidFill>
                  <a:srgbClr val="555555"/>
                </a:solidFill>
                <a:effectLst/>
                <a:latin typeface="Open Sans" panose="020B0606030504020204" pitchFamily="34" charset="0"/>
              </a:rPr>
            </a:br>
            <a:r>
              <a:rPr lang="en-US" sz="1600" b="0" i="0" dirty="0">
                <a:solidFill>
                  <a:srgbClr val="555555"/>
                </a:solidFill>
                <a:effectLst/>
                <a:latin typeface="Open Sans" panose="020B0606030504020204" pitchFamily="34" charset="0"/>
              </a:rPr>
              <a:t>“When we are overwhelmed and busy, we just go with easier tasks, and the difficult tasks tend to pile up.”</a:t>
            </a:r>
            <a:br>
              <a:rPr lang="en-US" sz="1600" b="0" i="0" dirty="0">
                <a:solidFill>
                  <a:srgbClr val="555555"/>
                </a:solidFill>
                <a:effectLst/>
                <a:latin typeface="Open Sans" panose="020B0606030504020204" pitchFamily="34" charset="0"/>
              </a:rPr>
            </a:br>
            <a:r>
              <a:rPr lang="en-US" sz="1600" b="0" i="0" u="none" strike="noStrike" dirty="0">
                <a:solidFill>
                  <a:srgbClr val="3B7ED1"/>
                </a:solidFill>
                <a:effectLst/>
                <a:latin typeface="Open Sans" panose="020B0606030504020204" pitchFamily="34" charset="0"/>
                <a:hlinkClick r:id="rId2"/>
              </a:rPr>
              <a:t>—Maryam </a:t>
            </a:r>
            <a:r>
              <a:rPr lang="en-US" sz="1600" b="0" i="0" u="none" strike="noStrike" dirty="0" err="1">
                <a:solidFill>
                  <a:srgbClr val="3B7ED1"/>
                </a:solidFill>
                <a:effectLst/>
                <a:latin typeface="Open Sans" panose="020B0606030504020204" pitchFamily="34" charset="0"/>
                <a:hlinkClick r:id="rId2"/>
              </a:rPr>
              <a:t>Kouchaki</a:t>
            </a:r>
            <a:r>
              <a:rPr lang="en-US" sz="1600" b="0" i="0" u="none" strike="noStrike" dirty="0">
                <a:solidFill>
                  <a:srgbClr val="3B7ED1"/>
                </a:solidFill>
                <a:effectLst/>
                <a:latin typeface="Open Sans" panose="020B0606030504020204" pitchFamily="34" charset="0"/>
                <a:hlinkClick r:id="rId2"/>
              </a:rPr>
              <a:t>, management and organizations professor at Kellogg</a:t>
            </a:r>
            <a:endParaRPr lang="en-US" sz="1600" b="0" i="0" dirty="0">
              <a:solidFill>
                <a:srgbClr val="555555"/>
              </a:solidFill>
              <a:effectLst/>
              <a:latin typeface="Open Sans" panose="020B0606030504020204" pitchFamily="34" charset="0"/>
            </a:endParaRPr>
          </a:p>
          <a:p>
            <a:pPr algn="l">
              <a:spcAft>
                <a:spcPts val="1200"/>
              </a:spcAft>
              <a:buFont typeface="Arial" panose="020B0604020202020204" pitchFamily="34" charset="0"/>
              <a:buChar char="•"/>
            </a:pPr>
            <a:r>
              <a:rPr lang="en-US" sz="1600" b="1" i="0" dirty="0">
                <a:solidFill>
                  <a:srgbClr val="555555"/>
                </a:solidFill>
                <a:effectLst/>
                <a:latin typeface="Open Sans" panose="020B0606030504020204" pitchFamily="34" charset="0"/>
              </a:rPr>
              <a:t>Isolate from distractions</a:t>
            </a:r>
            <a:br>
              <a:rPr lang="en-US" sz="1600" b="0" i="0" dirty="0">
                <a:solidFill>
                  <a:srgbClr val="555555"/>
                </a:solidFill>
                <a:effectLst/>
                <a:latin typeface="Open Sans" panose="020B0606030504020204" pitchFamily="34" charset="0"/>
              </a:rPr>
            </a:br>
            <a:r>
              <a:rPr lang="en-US" sz="1600" b="0" i="0" dirty="0">
                <a:solidFill>
                  <a:srgbClr val="555555"/>
                </a:solidFill>
                <a:effectLst/>
                <a:latin typeface="Open Sans" panose="020B0606030504020204" pitchFamily="34" charset="0"/>
              </a:rPr>
              <a:t>“Turn off everything—email, phone, stock tickers, news, etc.—as often as possible and focus on a single task without interruption.”</a:t>
            </a:r>
            <a:br>
              <a:rPr lang="en-US" sz="1600" b="0" i="0" dirty="0">
                <a:solidFill>
                  <a:srgbClr val="555555"/>
                </a:solidFill>
                <a:effectLst/>
                <a:latin typeface="Open Sans" panose="020B0606030504020204" pitchFamily="34" charset="0"/>
              </a:rPr>
            </a:br>
            <a:r>
              <a:rPr lang="en-US" sz="1600" b="0" i="0" u="none" strike="noStrike" dirty="0">
                <a:solidFill>
                  <a:srgbClr val="3B7ED1"/>
                </a:solidFill>
                <a:effectLst/>
                <a:latin typeface="Open Sans" panose="020B0606030504020204" pitchFamily="34" charset="0"/>
                <a:hlinkClick r:id="rId3"/>
              </a:rPr>
              <a:t>—Dianne McKeever, Co-Founder and Chief Investment Officer at Ides Capital</a:t>
            </a:r>
            <a:endParaRPr lang="en-US" sz="1600" b="0" i="0" dirty="0">
              <a:solidFill>
                <a:srgbClr val="555555"/>
              </a:solidFill>
              <a:effectLst/>
              <a:latin typeface="Open Sans" panose="020B0606030504020204" pitchFamily="34" charset="0"/>
            </a:endParaRPr>
          </a:p>
          <a:p>
            <a:pPr algn="l">
              <a:spcAft>
                <a:spcPts val="1200"/>
              </a:spcAft>
              <a:buFont typeface="Arial" panose="020B0604020202020204" pitchFamily="34" charset="0"/>
              <a:buChar char="•"/>
            </a:pPr>
            <a:r>
              <a:rPr lang="en-US" sz="1600" b="1" i="0" dirty="0">
                <a:solidFill>
                  <a:srgbClr val="555555"/>
                </a:solidFill>
                <a:effectLst/>
                <a:latin typeface="Open Sans" panose="020B0606030504020204" pitchFamily="34" charset="0"/>
              </a:rPr>
              <a:t>Review your week every Friday </a:t>
            </a:r>
            <a:br>
              <a:rPr lang="en-US" sz="1600" b="0" i="0" dirty="0">
                <a:solidFill>
                  <a:srgbClr val="555555"/>
                </a:solidFill>
                <a:effectLst/>
                <a:latin typeface="Open Sans" panose="020B0606030504020204" pitchFamily="34" charset="0"/>
              </a:rPr>
            </a:br>
            <a:r>
              <a:rPr lang="en-US" sz="1600" b="0" i="0" dirty="0">
                <a:solidFill>
                  <a:srgbClr val="555555"/>
                </a:solidFill>
                <a:effectLst/>
                <a:latin typeface="Open Sans" panose="020B0606030504020204" pitchFamily="34" charset="0"/>
              </a:rPr>
              <a:t>“Review your diary at the end of each week. Literally, print it out and review it. It will transform how you spend your time.”</a:t>
            </a:r>
            <a:br>
              <a:rPr lang="en-US" sz="1600" b="0" i="0" dirty="0">
                <a:solidFill>
                  <a:srgbClr val="555555"/>
                </a:solidFill>
                <a:effectLst/>
                <a:latin typeface="Open Sans" panose="020B0606030504020204" pitchFamily="34" charset="0"/>
              </a:rPr>
            </a:br>
            <a:r>
              <a:rPr lang="en-US" sz="1600" b="0" i="0" u="none" strike="noStrike" dirty="0">
                <a:solidFill>
                  <a:srgbClr val="3B7ED1"/>
                </a:solidFill>
                <a:effectLst/>
                <a:latin typeface="Open Sans" panose="020B0606030504020204" pitchFamily="34" charset="0"/>
                <a:hlinkClick r:id="rId4"/>
              </a:rPr>
              <a:t>—Scott Farquhar, Co-CEO at Atlassian</a:t>
            </a:r>
            <a:endParaRPr lang="en-US" sz="1600" b="0" i="0" dirty="0">
              <a:solidFill>
                <a:srgbClr val="555555"/>
              </a:solidFill>
              <a:effectLst/>
              <a:latin typeface="Open Sans" panose="020B0606030504020204" pitchFamily="34" charset="0"/>
            </a:endParaRPr>
          </a:p>
          <a:p>
            <a:pPr algn="l">
              <a:spcAft>
                <a:spcPts val="1200"/>
              </a:spcAft>
              <a:buFont typeface="Arial" panose="020B0604020202020204" pitchFamily="34" charset="0"/>
              <a:buChar char="•"/>
            </a:pPr>
            <a:r>
              <a:rPr lang="en-US" sz="1600" b="1" i="0" dirty="0">
                <a:solidFill>
                  <a:srgbClr val="555555"/>
                </a:solidFill>
                <a:effectLst/>
                <a:latin typeface="Open Sans" panose="020B0606030504020204" pitchFamily="34" charset="0"/>
              </a:rPr>
              <a:t>Identify the time of day YOU are most productive and work around that </a:t>
            </a:r>
            <a:br>
              <a:rPr lang="en-US" sz="1600" b="0" i="0" dirty="0">
                <a:solidFill>
                  <a:srgbClr val="555555"/>
                </a:solidFill>
                <a:effectLst/>
                <a:latin typeface="Open Sans" panose="020B0606030504020204" pitchFamily="34" charset="0"/>
              </a:rPr>
            </a:br>
            <a:r>
              <a:rPr lang="en-US" sz="1600" b="0" i="0" dirty="0">
                <a:solidFill>
                  <a:srgbClr val="555555"/>
                </a:solidFill>
                <a:effectLst/>
                <a:latin typeface="Open Sans" panose="020B0606030504020204" pitchFamily="34" charset="0"/>
              </a:rPr>
              <a:t>“Understand how your brain works and when you are most productive. For me, I’ve gotten rid of lunch meetings to keep my productive time going as long as I can.”</a:t>
            </a:r>
            <a:br>
              <a:rPr lang="en-US" sz="1600" b="0" i="0" dirty="0">
                <a:solidFill>
                  <a:srgbClr val="555555"/>
                </a:solidFill>
                <a:effectLst/>
                <a:latin typeface="Open Sans" panose="020B0606030504020204" pitchFamily="34" charset="0"/>
              </a:rPr>
            </a:br>
            <a:r>
              <a:rPr lang="en-US" sz="1600" b="0" i="0" u="none" strike="noStrike" dirty="0">
                <a:solidFill>
                  <a:srgbClr val="3B7ED1"/>
                </a:solidFill>
                <a:effectLst/>
                <a:latin typeface="Open Sans" panose="020B0606030504020204" pitchFamily="34" charset="0"/>
                <a:hlinkClick r:id="rId5"/>
              </a:rPr>
              <a:t>—Ryan Smith, CEO and co-founder of Qualtrics</a:t>
            </a:r>
            <a:endParaRPr lang="en-US" sz="1600" b="0" i="0" dirty="0">
              <a:solidFill>
                <a:srgbClr val="555555"/>
              </a:solidFill>
              <a:effectLst/>
              <a:latin typeface="Open Sans" panose="020B0606030504020204" pitchFamily="34" charset="0"/>
            </a:endParaRPr>
          </a:p>
          <a:p>
            <a:pPr algn="l">
              <a:spcAft>
                <a:spcPts val="1200"/>
              </a:spcAft>
              <a:buFont typeface="Arial" panose="020B0604020202020204" pitchFamily="34" charset="0"/>
              <a:buChar char="•"/>
            </a:pPr>
            <a:r>
              <a:rPr lang="en-US" sz="1600" b="1" i="0" dirty="0">
                <a:solidFill>
                  <a:srgbClr val="555555"/>
                </a:solidFill>
                <a:effectLst/>
                <a:latin typeface="Open Sans" panose="020B0606030504020204" pitchFamily="34" charset="0"/>
              </a:rPr>
              <a:t>Start with just five minutes </a:t>
            </a:r>
            <a:br>
              <a:rPr lang="en-US" sz="1600" b="0" i="0" dirty="0">
                <a:solidFill>
                  <a:srgbClr val="555555"/>
                </a:solidFill>
                <a:effectLst/>
                <a:latin typeface="Open Sans" panose="020B0606030504020204" pitchFamily="34" charset="0"/>
              </a:rPr>
            </a:br>
            <a:r>
              <a:rPr lang="en-US" sz="1600" b="0" i="0" dirty="0">
                <a:solidFill>
                  <a:srgbClr val="555555"/>
                </a:solidFill>
                <a:effectLst/>
                <a:latin typeface="Open Sans" panose="020B0606030504020204" pitchFamily="34" charset="0"/>
              </a:rPr>
              <a:t>“If you don’t want to do something, make a deal with yourself to do at least five minutes of it. After five minutes, you’ll end up doing the whole thing.”</a:t>
            </a:r>
            <a:br>
              <a:rPr lang="en-US" sz="1600" b="0" i="0" dirty="0">
                <a:solidFill>
                  <a:srgbClr val="555555"/>
                </a:solidFill>
                <a:effectLst/>
                <a:latin typeface="Open Sans" panose="020B0606030504020204" pitchFamily="34" charset="0"/>
              </a:rPr>
            </a:br>
            <a:r>
              <a:rPr lang="en-US" sz="1600" b="0" i="0" u="none" strike="noStrike" dirty="0">
                <a:solidFill>
                  <a:srgbClr val="3B7ED1"/>
                </a:solidFill>
                <a:effectLst/>
                <a:latin typeface="Open Sans" panose="020B0606030504020204" pitchFamily="34" charset="0"/>
                <a:hlinkClick r:id="rId6"/>
              </a:rPr>
              <a:t>—Kevin Systrom, Co-Founder of Instagram</a:t>
            </a:r>
            <a:endParaRPr lang="en-US" sz="1600" b="0" i="0" dirty="0">
              <a:solidFill>
                <a:srgbClr val="555555"/>
              </a:solidFill>
              <a:effectLst/>
              <a:latin typeface="Open Sans" panose="020B0606030504020204" pitchFamily="34" charset="0"/>
            </a:endParaRPr>
          </a:p>
        </p:txBody>
      </p:sp>
      <p:sp>
        <p:nvSpPr>
          <p:cNvPr id="4" name="Title 3">
            <a:extLst>
              <a:ext uri="{FF2B5EF4-FFF2-40B4-BE49-F238E27FC236}">
                <a16:creationId xmlns:a16="http://schemas.microsoft.com/office/drawing/2014/main" id="{575EC778-12CE-48A9-88B0-51ACA96999FC}"/>
              </a:ext>
            </a:extLst>
          </p:cNvPr>
          <p:cNvSpPr>
            <a:spLocks noGrp="1"/>
          </p:cNvSpPr>
          <p:nvPr>
            <p:ph type="title"/>
          </p:nvPr>
        </p:nvSpPr>
        <p:spPr/>
        <p:txBody>
          <a:bodyPr/>
          <a:lstStyle/>
          <a:p>
            <a:r>
              <a:rPr lang="en-CA" dirty="0"/>
              <a:t>more</a:t>
            </a:r>
          </a:p>
        </p:txBody>
      </p:sp>
      <p:sp>
        <p:nvSpPr>
          <p:cNvPr id="3" name="Slide Number Placeholder 2">
            <a:extLst>
              <a:ext uri="{FF2B5EF4-FFF2-40B4-BE49-F238E27FC236}">
                <a16:creationId xmlns:a16="http://schemas.microsoft.com/office/drawing/2014/main" id="{0F1C0551-E1C8-41A1-8539-6006A5CC7520}"/>
              </a:ext>
            </a:extLst>
          </p:cNvPr>
          <p:cNvSpPr>
            <a:spLocks noGrp="1"/>
          </p:cNvSpPr>
          <p:nvPr>
            <p:ph type="sldNum" sz="quarter" idx="2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82931A-7D25-4B4B-9464-57AE418934A3}" type="slidenum">
              <a:rPr kumimoji="0" lang="en-US" sz="1200" b="0" i="0" u="none" strike="noStrike" kern="1200" cap="none" spc="0" normalizeH="0" baseline="0" noProof="0" smtClean="0">
                <a:ln>
                  <a:noFill/>
                </a:ln>
                <a:solidFill>
                  <a:srgbClr val="252729"/>
                </a:solidFill>
                <a:effectLst/>
                <a:uLnTx/>
                <a:uFillTx/>
                <a:latin typeface="Montserra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252729"/>
              </a:solidFill>
              <a:effectLst/>
              <a:uLnTx/>
              <a:uFillTx/>
              <a:latin typeface="Montserrat"/>
              <a:ea typeface="+mn-ea"/>
              <a:cs typeface="+mn-cs"/>
            </a:endParaRPr>
          </a:p>
        </p:txBody>
      </p:sp>
    </p:spTree>
    <p:extLst>
      <p:ext uri="{BB962C8B-B14F-4D97-AF65-F5344CB8AC3E}">
        <p14:creationId xmlns:p14="http://schemas.microsoft.com/office/powerpoint/2010/main" val="113514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54480-2F4C-46B1-AAAE-6408696CFBE1}"/>
              </a:ext>
            </a:extLst>
          </p:cNvPr>
          <p:cNvSpPr/>
          <p:nvPr/>
        </p:nvSpPr>
        <p:spPr>
          <a:xfrm>
            <a:off x="6400800" y="1238904"/>
            <a:ext cx="5791200" cy="27119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Montserrat"/>
              <a:ea typeface="+mn-ea"/>
              <a:cs typeface="+mn-cs"/>
            </a:endParaRPr>
          </a:p>
        </p:txBody>
      </p:sp>
      <p:sp>
        <p:nvSpPr>
          <p:cNvPr id="3" name="Title 2">
            <a:extLst>
              <a:ext uri="{FF2B5EF4-FFF2-40B4-BE49-F238E27FC236}">
                <a16:creationId xmlns:a16="http://schemas.microsoft.com/office/drawing/2014/main" id="{AB120369-D481-4EAB-BC21-E8F6C0897B3E}"/>
              </a:ext>
            </a:extLst>
          </p:cNvPr>
          <p:cNvSpPr>
            <a:spLocks noGrp="1"/>
          </p:cNvSpPr>
          <p:nvPr>
            <p:ph type="title"/>
          </p:nvPr>
        </p:nvSpPr>
        <p:spPr>
          <a:xfrm>
            <a:off x="355839" y="291702"/>
            <a:ext cx="9098711" cy="645284"/>
          </a:xfrm>
        </p:spPr>
        <p:txBody>
          <a:bodyPr/>
          <a:lstStyle/>
          <a:p>
            <a:r>
              <a:rPr lang="en-CA" dirty="0"/>
              <a:t>Productivity </a:t>
            </a:r>
            <a:r>
              <a:rPr lang="en-CA" b="0" dirty="0">
                <a:solidFill>
                  <a:schemeClr val="bg1">
                    <a:lumMod val="10000"/>
                    <a:lumOff val="90000"/>
                  </a:schemeClr>
                </a:solidFill>
              </a:rPr>
              <a:t>hacks</a:t>
            </a:r>
          </a:p>
        </p:txBody>
      </p:sp>
      <p:sp>
        <p:nvSpPr>
          <p:cNvPr id="4" name="TextBox 3">
            <a:extLst>
              <a:ext uri="{FF2B5EF4-FFF2-40B4-BE49-F238E27FC236}">
                <a16:creationId xmlns:a16="http://schemas.microsoft.com/office/drawing/2014/main" id="{AAD61C1D-8ABC-4EF8-A769-239A267AE4EF}"/>
              </a:ext>
            </a:extLst>
          </p:cNvPr>
          <p:cNvSpPr txBox="1"/>
          <p:nvPr/>
        </p:nvSpPr>
        <p:spPr>
          <a:xfrm>
            <a:off x="514643" y="4276119"/>
            <a:ext cx="11027502" cy="2253181"/>
          </a:xfrm>
          <a:prstGeom prst="rect">
            <a:avLst/>
          </a:prstGeom>
          <a:noFill/>
        </p:spPr>
        <p:txBody>
          <a:bodyPr wrap="square" numCol="2" spcCol="720000"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Author David Allen popularized this method in his book, Getting Things Done. It’s one of the simplest ideas in this list, yet it’s also the one with the most profound potential impact. Here it is:</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Montserrat"/>
                <a:ea typeface="+mn-ea"/>
                <a:cs typeface="+mn-cs"/>
              </a:rPr>
              <a:t>If a task presents itself to you that would take less than two minutes to complete, do it immediately.</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That’s it.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Like a lot of great ideas, it seems obvious. But if you put it into practice, it can have a wide-reaching impact. An impact beyond making you more productive. I hesitate to call anything life-changing, but if you’re a procrastinator, the two-minute rule can change your life.</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100" i="0" u="none" strike="noStrike" kern="1200" cap="none" spc="0" normalizeH="0" baseline="0" noProof="0" dirty="0">
                <a:ln>
                  <a:noFill/>
                </a:ln>
                <a:solidFill>
                  <a:srgbClr val="000000"/>
                </a:solidFill>
                <a:effectLst/>
                <a:uLnTx/>
                <a:uFillTx/>
                <a:latin typeface="Montserrat"/>
                <a:ea typeface="+mn-ea"/>
                <a:cs typeface="+mn-cs"/>
              </a:rPr>
              <a:t>Skeptical? Try it for a day. That’s all it will take to convince you of its genius.</a:t>
            </a:r>
            <a:endParaRPr kumimoji="0" lang="en-CA" sz="1100" i="0" u="none" strike="noStrike" kern="1200" cap="none" spc="0" normalizeH="0" baseline="0" noProof="0" dirty="0">
              <a:ln>
                <a:noFill/>
              </a:ln>
              <a:solidFill>
                <a:prstClr val="white"/>
              </a:solidFill>
              <a:effectLst/>
              <a:uLnTx/>
              <a:uFillTx/>
              <a:latin typeface="Montserrat"/>
              <a:ea typeface="+mn-ea"/>
              <a:cs typeface="+mn-cs"/>
            </a:endParaRPr>
          </a:p>
        </p:txBody>
      </p:sp>
      <p:pic>
        <p:nvPicPr>
          <p:cNvPr id="7170" name="Picture 2" descr="2 Minutes&quot; Images – Browse 41 Stock Photos, Vectors, and Video | Adobe Stock">
            <a:extLst>
              <a:ext uri="{FF2B5EF4-FFF2-40B4-BE49-F238E27FC236}">
                <a16:creationId xmlns:a16="http://schemas.microsoft.com/office/drawing/2014/main" id="{DBC92981-5B84-4FA4-93AB-8A5C72D5BF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643" y="1233355"/>
            <a:ext cx="5581356" cy="274084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EAE372B7-9FE6-4AE9-A375-DB47D8A97853}"/>
              </a:ext>
            </a:extLst>
          </p:cNvPr>
          <p:cNvSpPr txBox="1"/>
          <p:nvPr/>
        </p:nvSpPr>
        <p:spPr>
          <a:xfrm>
            <a:off x="6711043" y="1512277"/>
            <a:ext cx="5257800"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white"/>
                </a:solidFill>
                <a:effectLst/>
                <a:uLnTx/>
                <a:uFillTx/>
                <a:latin typeface="Montserrat"/>
                <a:ea typeface="+mn-ea"/>
                <a:cs typeface="+mn-cs"/>
              </a:rPr>
              <a:t>If a task presents itself to you that would take less than two minutes to complete, do it immediately.</a:t>
            </a:r>
          </a:p>
        </p:txBody>
      </p:sp>
    </p:spTree>
    <p:extLst>
      <p:ext uri="{BB962C8B-B14F-4D97-AF65-F5344CB8AC3E}">
        <p14:creationId xmlns:p14="http://schemas.microsoft.com/office/powerpoint/2010/main" val="3884836525"/>
      </p:ext>
    </p:extLst>
  </p:cSld>
  <p:clrMapOvr>
    <a:masterClrMapping/>
  </p:clrMapOvr>
</p:sld>
</file>

<file path=ppt/theme/theme1.xml><?xml version="1.0" encoding="utf-8"?>
<a:theme xmlns:a="http://schemas.openxmlformats.org/drawingml/2006/main" name="Theme1">
  <a:themeElements>
    <a:clrScheme name="SafetyNow">
      <a:dk1>
        <a:srgbClr val="252729"/>
      </a:dk1>
      <a:lt1>
        <a:sysClr val="window" lastClr="FFFFFF"/>
      </a:lt1>
      <a:dk2>
        <a:srgbClr val="FFFFFF"/>
      </a:dk2>
      <a:lt2>
        <a:srgbClr val="BF0404"/>
      </a:lt2>
      <a:accent1>
        <a:srgbClr val="818284"/>
      </a:accent1>
      <a:accent2>
        <a:srgbClr val="BAD636"/>
      </a:accent2>
      <a:accent3>
        <a:srgbClr val="EDAE49"/>
      </a:accent3>
      <a:accent4>
        <a:srgbClr val="D3596C"/>
      </a:accent4>
      <a:accent5>
        <a:srgbClr val="AC0037"/>
      </a:accent5>
      <a:accent6>
        <a:srgbClr val="FFFF00"/>
      </a:accent6>
      <a:hlink>
        <a:srgbClr val="AC0037"/>
      </a:hlink>
      <a:folHlink>
        <a:srgbClr val="FFFFFF"/>
      </a:folHlink>
    </a:clrScheme>
    <a:fontScheme name="Custom 1">
      <a:majorFont>
        <a:latin typeface="Bebas Neue"/>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issPresentation A_Win32_MW_JS_SL_v2.potx" id="{F3EA0D10-81D8-413D-A4CA-F5D1D5CC8037}" vid="{9BA86A48-81B4-441C-9F07-EEAF91A8FC35}"/>
    </a:ext>
  </a:extLst>
</a:theme>
</file>

<file path=docProps/app.xml><?xml version="1.0" encoding="utf-8"?>
<Properties xmlns="http://schemas.openxmlformats.org/officeDocument/2006/extended-properties" xmlns:vt="http://schemas.openxmlformats.org/officeDocument/2006/docPropsVTypes">
  <TotalTime>229</TotalTime>
  <Words>1742</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Bebas Neue</vt:lpstr>
      <vt:lpstr>Montserrat</vt:lpstr>
      <vt:lpstr>Open Sans</vt:lpstr>
      <vt:lpstr>Wingdings</vt:lpstr>
      <vt:lpstr>Theme1</vt:lpstr>
      <vt:lpstr>bongarde 2022 productivity hacks hybrid work arrangements</vt:lpstr>
      <vt:lpstr>Hybrid work</vt:lpstr>
      <vt:lpstr>Bell curve</vt:lpstr>
      <vt:lpstr>Productivity hacks</vt:lpstr>
      <vt:lpstr>Productivity hacks</vt:lpstr>
      <vt:lpstr>Productivity hacks</vt:lpstr>
      <vt:lpstr>Productivity hacks</vt:lpstr>
      <vt:lpstr>more</vt:lpstr>
      <vt:lpstr>Productivity hacks</vt:lpstr>
      <vt:lpstr>Productivity hacks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bongarde 2022 productivity hacks hybrid work arrangements</dc:title>
  <dc:creator>rick tobin</dc:creator>
  <cp:lastModifiedBy>rick tobin</cp:lastModifiedBy>
  <cp:revision>1</cp:revision>
  <dcterms:created xsi:type="dcterms:W3CDTF">2022-04-11T15:29:24Z</dcterms:created>
  <dcterms:modified xsi:type="dcterms:W3CDTF">2022-04-11T19:18:46Z</dcterms:modified>
</cp:coreProperties>
</file>